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64" r:id="rId3"/>
    <p:sldId id="256" r:id="rId4"/>
    <p:sldId id="271" r:id="rId5"/>
    <p:sldId id="260" r:id="rId6"/>
    <p:sldId id="265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85" autoAdjust="0"/>
  </p:normalViewPr>
  <p:slideViewPr>
    <p:cSldViewPr snapToGrid="0">
      <p:cViewPr varScale="1">
        <p:scale>
          <a:sx n="102" d="100"/>
          <a:sy n="102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5B318-D55A-4F9C-8203-61689F74D2B6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18ED5-ABD8-46ED-91BC-BEBE6486D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88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Сравните памятники</a:t>
            </a:r>
            <a:r>
              <a:rPr lang="ru-RU" baseline="0" dirty="0" smtClean="0"/>
              <a:t> </a:t>
            </a:r>
            <a:r>
              <a:rPr lang="ru-RU" dirty="0" smtClean="0"/>
              <a:t>Марко Поло в Монголии и Китае. В чём</a:t>
            </a:r>
            <a:r>
              <a:rPr lang="ru-RU" baseline="0" dirty="0" smtClean="0"/>
              <a:t> </a:t>
            </a:r>
            <a:r>
              <a:rPr lang="ru-RU" dirty="0" smtClean="0"/>
              <a:t>сходства и отличия?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8ED5-ABD8-46ED-91BC-BEBE6486DB5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72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8ED5-ABD8-46ED-91BC-BEBE6486DB5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466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1. Почему Марко Поло и его спутники смогли в середине XIII в. безопасно</a:t>
            </a:r>
            <a:r>
              <a:rPr lang="ru-RU" baseline="0" dirty="0" smtClean="0"/>
              <a:t> </a:t>
            </a:r>
            <a:r>
              <a:rPr lang="ru-RU" dirty="0" smtClean="0"/>
              <a:t>путешествовать по Азии?</a:t>
            </a:r>
          </a:p>
          <a:p>
            <a:r>
              <a:rPr lang="ru-RU" dirty="0" smtClean="0"/>
              <a:t> 2. Предположите, почему венецианцы не смогли дойти до берегов Тихого океана. Почему они не отправились в Северо-Восточную Азию?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8ED5-ABD8-46ED-91BC-BEBE6486DB5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6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Марко Поло одет</a:t>
            </a:r>
            <a:r>
              <a:rPr lang="ru-RU" baseline="0" dirty="0" smtClean="0"/>
              <a:t> </a:t>
            </a:r>
            <a:r>
              <a:rPr lang="ru-RU" dirty="0" smtClean="0"/>
              <a:t>в доспехи европейского образца, а на его правом плече сидит сокол. Что это символизирует?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18ED5-ABD8-46ED-91BC-BEBE6486DB5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928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75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76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70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42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1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53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08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4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5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14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1066A-894A-41A3-8BCF-E71165EC2A00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59" y="1385495"/>
            <a:ext cx="11582977" cy="39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7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c.pics.livejournal.com/kubatyan/20959414/209617/209617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102815" cy="673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5523887" y="6084649"/>
            <a:ext cx="62417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«Соколиный» путь. Забытые дороги </a:t>
            </a:r>
            <a:r>
              <a:rPr lang="ru-RU" dirty="0" smtClean="0"/>
              <a:t>Приамурья, стр. 76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980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Ключевой вопрос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На многих картах, относящихся к Средневековью, территории </a:t>
            </a:r>
            <a:r>
              <a:rPr lang="ru-RU" sz="3600" dirty="0" smtClean="0"/>
              <a:t>современного российского </a:t>
            </a:r>
            <a:r>
              <a:rPr lang="ru-RU" sz="3600" dirty="0"/>
              <a:t>Дальнего Востока выглядят пустыми и безлюдными. Так ли </a:t>
            </a:r>
            <a:r>
              <a:rPr lang="ru-RU" sz="3600" dirty="0" smtClean="0"/>
              <a:t>это было </a:t>
            </a:r>
            <a:r>
              <a:rPr lang="ru-RU" sz="3600" dirty="0"/>
              <a:t>на самом деле? </a:t>
            </a:r>
            <a:endParaRPr lang="ru-RU" sz="3600" dirty="0" smtClean="0"/>
          </a:p>
          <a:p>
            <a:r>
              <a:rPr lang="ru-RU" sz="3600" dirty="0" smtClean="0"/>
              <a:t>Что </a:t>
            </a:r>
            <a:r>
              <a:rPr lang="ru-RU" sz="3600" dirty="0"/>
              <a:t>показали исследования археологов, историков, </a:t>
            </a:r>
            <a:r>
              <a:rPr lang="ru-RU" sz="3600" dirty="0" smtClean="0"/>
              <a:t>этнографов</a:t>
            </a:r>
            <a:r>
              <a:rPr lang="ru-RU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9054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9569" y="73813"/>
            <a:ext cx="5422325" cy="3611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https://ic.pics.livejournal.com/kubatyan/20959414/209617/209617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99" y="127000"/>
            <a:ext cx="5384991" cy="358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s://live.staticflickr.com/65535/51256667025_7a3d2efa76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79" y="2470345"/>
            <a:ext cx="5303387" cy="3535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021057" y="6273061"/>
            <a:ext cx="1065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Предположите, кто этот человек? Почему ему установлены памятники? Где  они расположены  ? </a:t>
            </a:r>
            <a:endParaRPr lang="ru-RU" dirty="0"/>
          </a:p>
        </p:txBody>
      </p:sp>
      <p:pic>
        <p:nvPicPr>
          <p:cNvPr id="5126" name="Picture 6" descr="z_9d9de9a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43" y="1333924"/>
            <a:ext cx="3077051" cy="4733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393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6474"/>
            <a:ext cx="10188314" cy="1429121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Georgia" panose="02040502050405020303" pitchFamily="18" charset="0"/>
              </a:rPr>
              <a:t>ПЕРВЫЕ ГОСУДАРСТВА НА ТЕРРИТОРИИ</a:t>
            </a:r>
            <a:br>
              <a:rPr lang="ru-RU" sz="3600" dirty="0" smtClean="0">
                <a:latin typeface="Georgia" panose="02040502050405020303" pitchFamily="18" charset="0"/>
              </a:rPr>
            </a:br>
            <a:r>
              <a:rPr lang="ru-RU" sz="3600" dirty="0" smtClean="0">
                <a:latin typeface="Georgia" panose="02040502050405020303" pitchFamily="18" charset="0"/>
              </a:rPr>
              <a:t>РОССИЙСКОГО ДАЛЬНЕГО ВОСТОКА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05860" y="2253806"/>
            <a:ext cx="8543365" cy="2695751"/>
          </a:xfrm>
        </p:spPr>
        <p:txBody>
          <a:bodyPr>
            <a:normAutofit/>
          </a:bodyPr>
          <a:lstStyle/>
          <a:p>
            <a:r>
              <a:rPr lang="ru-RU" sz="6000" dirty="0" smtClean="0"/>
              <a:t>Там, где не </a:t>
            </a:r>
          </a:p>
          <a:p>
            <a:r>
              <a:rPr lang="ru-RU" sz="6000" dirty="0" smtClean="0"/>
              <a:t>был Марко Поло…</a:t>
            </a:r>
            <a:endParaRPr lang="ru-RU" sz="6000" dirty="0"/>
          </a:p>
        </p:txBody>
      </p:sp>
      <p:sp>
        <p:nvSpPr>
          <p:cNvPr id="10" name="TextBox 9"/>
          <p:cNvSpPr txBox="1"/>
          <p:nvPr/>
        </p:nvSpPr>
        <p:spPr>
          <a:xfrm>
            <a:off x="495384" y="4898542"/>
            <a:ext cx="5305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Марко Поло, путешественник, дипломат, купец</a:t>
            </a:r>
          </a:p>
          <a:p>
            <a:r>
              <a:rPr lang="ru-RU" dirty="0" smtClean="0"/>
              <a:t>1254-1324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39" y="1890469"/>
            <a:ext cx="4646142" cy="2677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Группа 11"/>
          <p:cNvGrpSpPr/>
          <p:nvPr/>
        </p:nvGrpSpPr>
        <p:grpSpPr>
          <a:xfrm>
            <a:off x="3148289" y="5824244"/>
            <a:ext cx="5981076" cy="646331"/>
            <a:chOff x="1813811" y="5815304"/>
            <a:chExt cx="5981076" cy="6463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813811" y="5906123"/>
              <a:ext cx="5981076" cy="464696"/>
              <a:chOff x="524657" y="5906123"/>
              <a:chExt cx="5981076" cy="464696"/>
            </a:xfrm>
          </p:grpSpPr>
          <p:sp>
            <p:nvSpPr>
              <p:cNvPr id="4" name="Скругленный прямоугольник 3">
                <a:hlinkClick r:id="rId3" action="ppaction://hlinksldjump"/>
              </p:cNvPr>
              <p:cNvSpPr/>
              <p:nvPr/>
            </p:nvSpPr>
            <p:spPr>
              <a:xfrm>
                <a:off x="524657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Где был Марко Поло</a:t>
                </a:r>
                <a:endParaRPr lang="ru-RU" dirty="0"/>
              </a:p>
            </p:txBody>
          </p:sp>
          <p:sp>
            <p:nvSpPr>
              <p:cNvPr id="5" name="Скругленный прямоугольник 4"/>
              <p:cNvSpPr/>
              <p:nvPr/>
            </p:nvSpPr>
            <p:spPr>
              <a:xfrm>
                <a:off x="2518349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" name="Скругленный прямоугольник 5"/>
              <p:cNvSpPr/>
              <p:nvPr/>
            </p:nvSpPr>
            <p:spPr>
              <a:xfrm>
                <a:off x="4512041" y="5906123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 smtClean="0"/>
                  <a:t> Словарь</a:t>
                </a:r>
                <a:endParaRPr lang="ru-RU" sz="1600" dirty="0"/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4020710" y="5815304"/>
              <a:ext cx="14847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/>
                <a:t> Ранние </a:t>
              </a:r>
              <a:endParaRPr lang="ru-RU" dirty="0" smtClean="0"/>
            </a:p>
            <a:p>
              <a:pPr algn="ctr"/>
              <a:r>
                <a:rPr lang="ru-RU" dirty="0" smtClean="0"/>
                <a:t>империи ДВ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8783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РАТКАЯ БИОГРАФИЯ МАРКО ПОЛО #2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894" y="150520"/>
            <a:ext cx="11520597" cy="6480189"/>
          </a:xfrm>
        </p:spPr>
      </p:pic>
    </p:spTree>
    <p:extLst>
      <p:ext uri="{BB962C8B-B14F-4D97-AF65-F5344CB8AC3E}">
        <p14:creationId xmlns:p14="http://schemas.microsoft.com/office/powerpoint/2010/main" val="32244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695" y="192157"/>
            <a:ext cx="7681912" cy="5761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Группа 6"/>
          <p:cNvGrpSpPr/>
          <p:nvPr/>
        </p:nvGrpSpPr>
        <p:grpSpPr>
          <a:xfrm>
            <a:off x="2772113" y="6079077"/>
            <a:ext cx="5981076" cy="646331"/>
            <a:chOff x="1813811" y="5815304"/>
            <a:chExt cx="5981076" cy="646331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813811" y="5906123"/>
              <a:ext cx="5981076" cy="464696"/>
              <a:chOff x="524657" y="5906123"/>
              <a:chExt cx="5981076" cy="464696"/>
            </a:xfrm>
          </p:grpSpPr>
          <p:sp>
            <p:nvSpPr>
              <p:cNvPr id="15" name="Скругленный прямоугольник 14">
                <a:hlinkClick r:id="rId3" action="ppaction://hlinksldjump"/>
              </p:cNvPr>
              <p:cNvSpPr/>
              <p:nvPr/>
            </p:nvSpPr>
            <p:spPr>
              <a:xfrm>
                <a:off x="524657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Где был Марко Поло</a:t>
                </a:r>
                <a:endParaRPr lang="ru-RU" dirty="0"/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2518349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4512041" y="5906123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 smtClean="0"/>
                  <a:t> Словарь</a:t>
                </a:r>
                <a:endParaRPr lang="ru-RU" sz="1600" dirty="0"/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4020710" y="5815304"/>
              <a:ext cx="14847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/>
                <a:t> Ранние </a:t>
              </a:r>
              <a:endParaRPr lang="ru-RU" dirty="0" smtClean="0"/>
            </a:p>
            <a:p>
              <a:pPr algn="ctr"/>
              <a:r>
                <a:rPr lang="ru-RU" dirty="0" smtClean="0"/>
                <a:t>империи ДВ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5390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65124"/>
            <a:ext cx="10649928" cy="5493587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772113" y="6079077"/>
            <a:ext cx="5981076" cy="646331"/>
            <a:chOff x="1813811" y="5815304"/>
            <a:chExt cx="5981076" cy="646331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813811" y="5906123"/>
              <a:ext cx="5981076" cy="464696"/>
              <a:chOff x="524657" y="5906123"/>
              <a:chExt cx="5981076" cy="464696"/>
            </a:xfrm>
          </p:grpSpPr>
          <p:sp>
            <p:nvSpPr>
              <p:cNvPr id="8" name="Скругленный прямоугольник 7">
                <a:hlinkClick r:id="rId4" action="ppaction://hlinksldjump"/>
              </p:cNvPr>
              <p:cNvSpPr/>
              <p:nvPr/>
            </p:nvSpPr>
            <p:spPr>
              <a:xfrm>
                <a:off x="524657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Где был Марко Поло</a:t>
                </a:r>
                <a:endParaRPr lang="ru-RU" dirty="0"/>
              </a:p>
            </p:txBody>
          </p: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2518349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" name="Скругленный прямоугольник 9"/>
              <p:cNvSpPr/>
              <p:nvPr/>
            </p:nvSpPr>
            <p:spPr>
              <a:xfrm>
                <a:off x="4512041" y="5906123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 smtClean="0"/>
                  <a:t> Словарь</a:t>
                </a:r>
                <a:endParaRPr lang="ru-RU" sz="1600" dirty="0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4020710" y="5815304"/>
              <a:ext cx="14847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/>
                <a:t> Ранние </a:t>
              </a:r>
              <a:endParaRPr lang="ru-RU" dirty="0" smtClean="0"/>
            </a:p>
            <a:p>
              <a:pPr algn="ctr"/>
              <a:r>
                <a:rPr lang="ru-RU" dirty="0" smtClean="0"/>
                <a:t>империи ДВ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28312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42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Ранние империи Дальнего Востока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282" y="929391"/>
            <a:ext cx="10144024" cy="2963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9293" y="3824560"/>
            <a:ext cx="103545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1.Какое </a:t>
            </a:r>
            <a:r>
              <a:rPr lang="ru-RU" sz="2800" dirty="0"/>
              <a:t>новое государство появилось на карте Дальнего</a:t>
            </a:r>
          </a:p>
          <a:p>
            <a:r>
              <a:rPr lang="ru-RU" sz="2800" dirty="0"/>
              <a:t>Востока за полвека до путешествия Марко Поло. </a:t>
            </a:r>
            <a:endParaRPr lang="ru-RU" sz="2800" dirty="0" smtClean="0"/>
          </a:p>
          <a:p>
            <a:r>
              <a:rPr lang="ru-RU" sz="2800" dirty="0" smtClean="0"/>
              <a:t>2. Какие </a:t>
            </a:r>
            <a:r>
              <a:rPr lang="ru-RU" sz="2800" dirty="0"/>
              <a:t>государства к </a:t>
            </a:r>
            <a:r>
              <a:rPr lang="ru-RU" sz="2800" dirty="0" smtClean="0"/>
              <a:t>моменту </a:t>
            </a:r>
            <a:r>
              <a:rPr lang="ru-RU" sz="2800" dirty="0"/>
              <a:t>путешествия Марко Поло уже исчезли с карты Восточной Азии?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99818" y="5220718"/>
            <a:ext cx="3773204" cy="5581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 запишите в рабочий лист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148289" y="5806704"/>
            <a:ext cx="5981076" cy="646331"/>
            <a:chOff x="1813811" y="5797764"/>
            <a:chExt cx="5981076" cy="6463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1813811" y="5906123"/>
              <a:ext cx="5981076" cy="464696"/>
              <a:chOff x="524657" y="5906123"/>
              <a:chExt cx="5981076" cy="464696"/>
            </a:xfrm>
          </p:grpSpPr>
          <p:sp>
            <p:nvSpPr>
              <p:cNvPr id="10" name="Скругленный прямоугольник 9">
                <a:hlinkClick r:id="rId3" action="ppaction://hlinksldjump"/>
              </p:cNvPr>
              <p:cNvSpPr/>
              <p:nvPr/>
            </p:nvSpPr>
            <p:spPr>
              <a:xfrm>
                <a:off x="524657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Где был Марко Поло</a:t>
                </a:r>
                <a:endParaRPr lang="ru-RU" dirty="0"/>
              </a:p>
            </p:txBody>
          </p:sp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2518349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4512041" y="5906123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 smtClean="0"/>
                  <a:t> Словарь</a:t>
                </a:r>
                <a:endParaRPr lang="ru-RU" sz="1600" dirty="0"/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4089465" y="5797764"/>
              <a:ext cx="14847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 Ранние </a:t>
              </a:r>
              <a:endParaRPr lang="ru-RU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империи ДВ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2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753" y="1888760"/>
            <a:ext cx="10583047" cy="2068643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Ранние империи Дальнего Востока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50507" y="4366279"/>
            <a:ext cx="3773204" cy="5581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тр.51</a:t>
            </a:r>
          </a:p>
          <a:p>
            <a:pPr algn="ctr"/>
            <a:r>
              <a:rPr lang="ru-RU" dirty="0" smtClean="0"/>
              <a:t>Ответ запишите в рабочий лист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071738" y="5566862"/>
            <a:ext cx="5981076" cy="646331"/>
            <a:chOff x="1813811" y="5797764"/>
            <a:chExt cx="5981076" cy="646331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813811" y="5906123"/>
              <a:ext cx="5981076" cy="464696"/>
              <a:chOff x="524657" y="5906123"/>
              <a:chExt cx="5981076" cy="464696"/>
            </a:xfrm>
          </p:grpSpPr>
          <p:sp>
            <p:nvSpPr>
              <p:cNvPr id="11" name="Скругленный прямоугольник 10">
                <a:hlinkClick r:id="rId3" action="ppaction://hlinksldjump"/>
              </p:cNvPr>
              <p:cNvSpPr/>
              <p:nvPr/>
            </p:nvSpPr>
            <p:spPr>
              <a:xfrm>
                <a:off x="524657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Где был Марко Поло</a:t>
                </a:r>
                <a:endParaRPr lang="ru-RU" dirty="0"/>
              </a:p>
            </p:txBody>
          </p: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2518349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Скругленный прямоугольник 12"/>
              <p:cNvSpPr/>
              <p:nvPr/>
            </p:nvSpPr>
            <p:spPr>
              <a:xfrm>
                <a:off x="4512041" y="5906123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 smtClean="0"/>
                  <a:t> Словарь</a:t>
                </a:r>
                <a:endParaRPr lang="ru-RU" sz="1600" dirty="0"/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4089465" y="5797764"/>
              <a:ext cx="14847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</a:rPr>
                <a:t> Ранние </a:t>
              </a:r>
              <a:endParaRPr lang="ru-RU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dirty="0" smtClean="0">
                  <a:solidFill>
                    <a:schemeClr val="bg1"/>
                  </a:solidFill>
                </a:rPr>
                <a:t>империи ДВ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51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Словарь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91936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Ляо</a:t>
            </a:r>
            <a:r>
              <a:rPr lang="ru-RU" sz="3600" dirty="0" smtClean="0"/>
              <a:t>, </a:t>
            </a:r>
            <a:r>
              <a:rPr lang="ru-RU" sz="3600" dirty="0" err="1" smtClean="0"/>
              <a:t>Цзинь,Юань</a:t>
            </a:r>
            <a:r>
              <a:rPr lang="ru-RU" sz="3600" dirty="0" smtClean="0"/>
              <a:t>-варварская империя- это?</a:t>
            </a:r>
          </a:p>
          <a:p>
            <a:pPr marL="0" indent="0">
              <a:buNone/>
            </a:pPr>
            <a:endParaRPr lang="ru-RU" sz="3600" dirty="0" smtClean="0"/>
          </a:p>
          <a:p>
            <a:r>
              <a:rPr lang="ru-RU" sz="3600" dirty="0" err="1" smtClean="0"/>
              <a:t>Ляо</a:t>
            </a:r>
            <a:r>
              <a:rPr lang="ru-RU" sz="3600" dirty="0" smtClean="0"/>
              <a:t>, Юань- кочевая империя- это?</a:t>
            </a:r>
            <a:endParaRPr lang="ru-RU" sz="3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064710" y="4083850"/>
            <a:ext cx="3773204" cy="5581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стр.118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4085" y="3901235"/>
            <a:ext cx="75907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Современные </a:t>
            </a:r>
            <a:r>
              <a:rPr lang="ru-RU" sz="2800" dirty="0"/>
              <a:t>учёные относят империи Дальнего Востока к ранним и </a:t>
            </a:r>
            <a:r>
              <a:rPr lang="ru-RU" sz="2800" dirty="0" smtClean="0"/>
              <a:t>варварским</a:t>
            </a:r>
            <a:r>
              <a:rPr lang="ru-RU" sz="2800" dirty="0"/>
              <a:t>. Что это значит?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148289" y="5824244"/>
            <a:ext cx="5981076" cy="646331"/>
            <a:chOff x="1813811" y="5815304"/>
            <a:chExt cx="5981076" cy="646331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813811" y="5906123"/>
              <a:ext cx="5981076" cy="464696"/>
              <a:chOff x="524657" y="5906123"/>
              <a:chExt cx="5981076" cy="464696"/>
            </a:xfrm>
          </p:grpSpPr>
          <p:sp>
            <p:nvSpPr>
              <p:cNvPr id="9" name="Скругленный прямоугольник 8">
                <a:hlinkClick r:id="rId2" action="ppaction://hlinksldjump"/>
              </p:cNvPr>
              <p:cNvSpPr/>
              <p:nvPr/>
            </p:nvSpPr>
            <p:spPr>
              <a:xfrm>
                <a:off x="524657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Где был Марко Поло</a:t>
                </a:r>
                <a:endParaRPr lang="ru-RU" dirty="0"/>
              </a:p>
            </p:txBody>
          </p:sp>
          <p:sp>
            <p:nvSpPr>
              <p:cNvPr id="10" name="Скругленный прямоугольник 9"/>
              <p:cNvSpPr/>
              <p:nvPr/>
            </p:nvSpPr>
            <p:spPr>
              <a:xfrm>
                <a:off x="2518349" y="5906124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4512041" y="5906123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dirty="0" smtClean="0"/>
                  <a:t> Словарь</a:t>
                </a:r>
                <a:endParaRPr lang="ru-RU" sz="1600" dirty="0"/>
              </a:p>
            </p:txBody>
          </p:sp>
        </p:grpSp>
        <p:sp>
          <p:nvSpPr>
            <p:cNvPr id="8" name="Прямоугольник 7"/>
            <p:cNvSpPr/>
            <p:nvPr/>
          </p:nvSpPr>
          <p:spPr>
            <a:xfrm>
              <a:off x="4020710" y="5815304"/>
              <a:ext cx="148470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/>
                <a:t> Ранние </a:t>
              </a:r>
              <a:endParaRPr lang="ru-RU" dirty="0" smtClean="0"/>
            </a:p>
            <a:p>
              <a:pPr algn="ctr"/>
              <a:r>
                <a:rPr lang="ru-RU" dirty="0" smtClean="0"/>
                <a:t>империи ДВ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1354698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ССР">
      <a:dk1>
        <a:srgbClr val="8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ambria"/>
        <a:ea typeface=""/>
        <a:cs typeface=""/>
      </a:majorFont>
      <a:minorFont>
        <a:latin typeface="Clarendon B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306</Words>
  <Application>Microsoft Office PowerPoint</Application>
  <PresentationFormat>Широкоэкранный</PresentationFormat>
  <Paragraphs>56</Paragraphs>
  <Slides>11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Clarendon BT</vt:lpstr>
      <vt:lpstr>Georgia</vt:lpstr>
      <vt:lpstr>Тема Office</vt:lpstr>
      <vt:lpstr>Презентация PowerPoint</vt:lpstr>
      <vt:lpstr>Презентация PowerPoint</vt:lpstr>
      <vt:lpstr>ПЕРВЫЕ ГОСУДАРСТВА НА ТЕРРИТОРИИ РОССИЙСКОГО ДАЛЬНЕГО ВОСТОКА</vt:lpstr>
      <vt:lpstr>Презентация PowerPoint</vt:lpstr>
      <vt:lpstr>Презентация PowerPoint</vt:lpstr>
      <vt:lpstr>Презентация PowerPoint</vt:lpstr>
      <vt:lpstr>Ранние империи Дальнего Востока</vt:lpstr>
      <vt:lpstr>Ранние империи Дальнего Востока</vt:lpstr>
      <vt:lpstr>Словарь</vt:lpstr>
      <vt:lpstr>Презентация PowerPoint</vt:lpstr>
      <vt:lpstr>Ключевой вопрос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Карамышева Наталья Михайловна</cp:lastModifiedBy>
  <cp:revision>26</cp:revision>
  <dcterms:created xsi:type="dcterms:W3CDTF">2023-10-02T00:52:20Z</dcterms:created>
  <dcterms:modified xsi:type="dcterms:W3CDTF">2023-10-17T03:11:18Z</dcterms:modified>
</cp:coreProperties>
</file>