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0" r:id="rId3"/>
    <p:sldId id="259" r:id="rId4"/>
    <p:sldId id="264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7463" autoAdjust="0"/>
  </p:normalViewPr>
  <p:slideViewPr>
    <p:cSldViewPr snapToGrid="0">
      <p:cViewPr varScale="1">
        <p:scale>
          <a:sx n="156" d="100"/>
          <a:sy n="156" d="100"/>
        </p:scale>
        <p:origin x="4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5B318-D55A-4F9C-8203-61689F74D2B6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18ED5-ABD8-46ED-91BC-BEBE6486D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888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18ED5-ABD8-46ED-91BC-BEBE6486DB5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064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Какая дата служит рубежом Древнего мира и средневековья?</a:t>
            </a:r>
          </a:p>
          <a:p>
            <a:r>
              <a:rPr lang="ru-RU" dirty="0" smtClean="0"/>
              <a:t>К какому периоду истории — древности или Средневековью — относится образование первых государств, частично находившихся на территории российского Дальнего Востока? </a:t>
            </a:r>
          </a:p>
          <a:p>
            <a:r>
              <a:rPr lang="ru-RU" dirty="0" smtClean="0"/>
              <a:t>Какие государства располагались на Дальнем</a:t>
            </a:r>
            <a:r>
              <a:rPr lang="ru-RU" baseline="0" dirty="0" smtClean="0"/>
              <a:t> Востоке России в период Средневековья?</a:t>
            </a:r>
            <a:endParaRPr lang="ru-RU" dirty="0" smtClean="0"/>
          </a:p>
          <a:p>
            <a:r>
              <a:rPr lang="ru-RU" dirty="0" smtClean="0"/>
              <a:t>Какие</a:t>
            </a:r>
            <a:r>
              <a:rPr lang="ru-RU" baseline="0" dirty="0" smtClean="0"/>
              <a:t> государства Европы и Азии были современниками </a:t>
            </a:r>
            <a:r>
              <a:rPr lang="ru-RU" baseline="0" dirty="0" err="1" smtClean="0"/>
              <a:t>Бохая</a:t>
            </a:r>
            <a:r>
              <a:rPr lang="ru-RU" baseline="0" dirty="0" smtClean="0"/>
              <a:t> и Золотой Империи?</a:t>
            </a:r>
          </a:p>
          <a:p>
            <a:r>
              <a:rPr lang="ru-RU" baseline="0" dirty="0" smtClean="0"/>
              <a:t>Какие из них располагались поблизости?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18ED5-ABD8-46ED-91BC-BEBE6486DB5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328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750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76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70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420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18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53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08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4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97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453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14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1066A-894A-41A3-8BCF-E71165EC2A00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4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ПЕРВЫЕ ГОСУДАРСТВА НА ТЕРРИТОРИИ</a:t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 smtClean="0">
                <a:latin typeface="Georgia" panose="02040502050405020303" pitchFamily="18" charset="0"/>
              </a:rPr>
              <a:t>РОССИЙСКОГО ДАЛЬНЕГО ВОСТОКА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7776" y="3830638"/>
            <a:ext cx="8543365" cy="768256"/>
          </a:xfrm>
        </p:spPr>
        <p:txBody>
          <a:bodyPr/>
          <a:lstStyle/>
          <a:p>
            <a:r>
              <a:rPr lang="ru-RU" dirty="0" smtClean="0"/>
              <a:t>Образование первых государств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813811" y="5906123"/>
            <a:ext cx="7974768" cy="464696"/>
            <a:chOff x="524657" y="5906123"/>
            <a:chExt cx="7974768" cy="464696"/>
          </a:xfrm>
        </p:grpSpPr>
        <p:sp>
          <p:nvSpPr>
            <p:cNvPr id="4" name="Скругленный прямоугольник 3">
              <a:hlinkClick r:id="rId2" action="ppaction://hlinksldjump"/>
            </p:cNvPr>
            <p:cNvSpPr/>
            <p:nvPr/>
          </p:nvSpPr>
          <p:spPr>
            <a:xfrm>
              <a:off x="524657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Лента времени</a:t>
              </a:r>
              <a:endParaRPr lang="ru-RU" dirty="0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518349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Мир в начале средневековья</a:t>
              </a:r>
              <a:endParaRPr lang="ru-RU" dirty="0"/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4512041" y="5906123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/>
                <a:t>Государства Дальнего Востока</a:t>
              </a:r>
              <a:endParaRPr lang="ru-RU" sz="1600" dirty="0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6505733" y="5906123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/>
                <a:t>Память о прошлом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8783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170" y="-53787"/>
            <a:ext cx="9569824" cy="912346"/>
          </a:xfrm>
        </p:spPr>
        <p:txBody>
          <a:bodyPr/>
          <a:lstStyle/>
          <a:p>
            <a:r>
              <a:rPr lang="ru-RU" dirty="0" smtClean="0">
                <a:latin typeface="Georgia" panose="02040502050405020303" pitchFamily="18" charset="0"/>
              </a:rPr>
              <a:t>Средние века на ленте времени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2050" name="Picture 2" descr="http://cf.ppt-online.org/files/slide/r/rKefDYEdB863yHRMqmWOGL7AsCNu2oTwg4iXzk/slide-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36" y="836024"/>
            <a:ext cx="9143999" cy="512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457525" y="2614015"/>
            <a:ext cx="2734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Georgia" panose="02040502050405020303" pitchFamily="18" charset="0"/>
              </a:rPr>
              <a:t>Каковы хронологические рамки периода средневековья?</a:t>
            </a:r>
            <a:endParaRPr lang="ru-RU" sz="2400" dirty="0">
              <a:latin typeface="Georgia" panose="02040502050405020303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75267" y="6153618"/>
            <a:ext cx="1993692" cy="464695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Лента времени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68959" y="6153618"/>
            <a:ext cx="1993692" cy="46469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Мир в начале средневековья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62651" y="6153617"/>
            <a:ext cx="1993692" cy="46469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Государства Дальнего Востока</a:t>
            </a:r>
            <a:endParaRPr lang="ru-RU" sz="16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756343" y="6153617"/>
            <a:ext cx="1993692" cy="46469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Память о прошлом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3906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838199" y="75739"/>
            <a:ext cx="10515600" cy="781750"/>
          </a:xfrm>
        </p:spPr>
        <p:txBody>
          <a:bodyPr/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Мир в </a:t>
            </a:r>
            <a:r>
              <a:rPr lang="en-US" dirty="0" smtClean="0">
                <a:latin typeface="Georgia" panose="02040502050405020303" pitchFamily="18" charset="0"/>
              </a:rPr>
              <a:t>V</a:t>
            </a:r>
            <a:r>
              <a:rPr lang="ru-RU" dirty="0" smtClean="0">
                <a:latin typeface="Georgia" panose="02040502050405020303" pitchFamily="18" charset="0"/>
              </a:rPr>
              <a:t> веке н.э.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2353" t="15278" r="10883" b="8803"/>
          <a:stretch/>
        </p:blipFill>
        <p:spPr>
          <a:xfrm>
            <a:off x="1195160" y="964484"/>
            <a:ext cx="7680344" cy="4270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454294" y="5227004"/>
            <a:ext cx="5676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Georgia" panose="02040502050405020303" pitchFamily="18" charset="0"/>
              </a:rPr>
              <a:t>Найдите на карте Дальний Восток.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Georgia" panose="02040502050405020303" pitchFamily="18" charset="0"/>
              </a:rPr>
              <a:t>Подпишите р. Амур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342" y="857489"/>
            <a:ext cx="2230413" cy="3687617"/>
          </a:xfrm>
          <a:prstGeom prst="rect">
            <a:avLst/>
          </a:prstGeom>
        </p:spPr>
      </p:pic>
      <p:sp>
        <p:nvSpPr>
          <p:cNvPr id="7" name="24-конечная звезда 6"/>
          <p:cNvSpPr/>
          <p:nvPr/>
        </p:nvSpPr>
        <p:spPr>
          <a:xfrm>
            <a:off x="8052547" y="3099752"/>
            <a:ext cx="3671046" cy="3043957"/>
          </a:xfrm>
          <a:prstGeom prst="star24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Существовали ли на Дальнем Востоке России государства?</a:t>
            </a:r>
            <a:endParaRPr lang="ru-RU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9926468" y="5920526"/>
            <a:ext cx="1797125" cy="711221"/>
            <a:chOff x="9926468" y="5920526"/>
            <a:chExt cx="1797125" cy="711221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9926468" y="5920526"/>
              <a:ext cx="1062318" cy="704168"/>
              <a:chOff x="9237230" y="5951372"/>
              <a:chExt cx="1062318" cy="704168"/>
            </a:xfrm>
          </p:grpSpPr>
          <p:sp>
            <p:nvSpPr>
              <p:cNvPr id="12" name="Выноска со стрелкой вправо 11"/>
              <p:cNvSpPr/>
              <p:nvPr/>
            </p:nvSpPr>
            <p:spPr>
              <a:xfrm>
                <a:off x="9237230" y="5951372"/>
                <a:ext cx="1062318" cy="704168"/>
              </a:xfrm>
              <a:prstGeom prst="rightArrowCallou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22544" y="5995820"/>
                <a:ext cx="547144" cy="617516"/>
              </a:xfrm>
              <a:prstGeom prst="rect">
                <a:avLst/>
              </a:prstGeom>
            </p:spPr>
          </p:pic>
        </p:grpSp>
        <p:sp>
          <p:nvSpPr>
            <p:cNvPr id="14" name="Прямоугольник 13"/>
            <p:cNvSpPr/>
            <p:nvPr/>
          </p:nvSpPr>
          <p:spPr>
            <a:xfrm>
              <a:off x="10984005" y="5939458"/>
              <a:ext cx="739588" cy="69228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Стр. 48</a:t>
              </a:r>
              <a:endParaRPr lang="ru-RU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047948" y="6143709"/>
            <a:ext cx="7974768" cy="464696"/>
            <a:chOff x="524657" y="5906123"/>
            <a:chExt cx="7974768" cy="464696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524657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Лента времени</a:t>
              </a:r>
              <a:endParaRPr lang="ru-RU" dirty="0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2518349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Мир в начале средневековья</a:t>
              </a:r>
              <a:endParaRPr lang="ru-RU" dirty="0"/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4512041" y="5906123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/>
                <a:t>Государства Дальнего Востока</a:t>
              </a:r>
              <a:endParaRPr lang="ru-RU" sz="1600" dirty="0"/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6505733" y="5906123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/>
                <a:t>Память о прошлом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8816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420" y="694707"/>
            <a:ext cx="10431160" cy="54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84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Внимательно рассмотрите таблицу </a:t>
            </a:r>
            <a:r>
              <a:rPr lang="ru-RU" b="1" dirty="0" smtClean="0"/>
              <a:t>«Образование первых государств» </a:t>
            </a:r>
            <a:br>
              <a:rPr lang="ru-RU" b="1" dirty="0" smtClean="0"/>
            </a:br>
            <a:r>
              <a:rPr lang="ru-RU" dirty="0" smtClean="0"/>
              <a:t>на стр. 48 и выполните задания: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98394" y="1960561"/>
            <a:ext cx="10995212" cy="4499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 smtClean="0"/>
              <a:t>Встаньте в хронологическом порядке образования государств.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 smtClean="0"/>
              <a:t>Распределитесь на 2 группы 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/>
              <a:t>Государства древнего мира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/>
              <a:t>Государства средневековья.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3"/>
            </a:pPr>
            <a:r>
              <a:rPr lang="ru-RU" sz="2400" dirty="0" smtClean="0"/>
              <a:t>Распределитесь на группы: Азия, Европа, Дальний Восток России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3"/>
            </a:pPr>
            <a:r>
              <a:rPr lang="ru-RU" sz="2400" dirty="0" smtClean="0"/>
              <a:t>Объедините в группу государства- современники дальневосточных империй</a:t>
            </a:r>
          </a:p>
          <a:p>
            <a:pPr>
              <a:lnSpc>
                <a:spcPct val="150000"/>
              </a:lnSpc>
            </a:pPr>
            <a:endParaRPr lang="ru-RU" sz="2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186547"/>
              </p:ext>
            </p:extLst>
          </p:nvPr>
        </p:nvGraphicFramePr>
        <p:xfrm>
          <a:off x="4991058" y="5263507"/>
          <a:ext cx="6955677" cy="1039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7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7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919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Записи в тетрадь:</a:t>
                      </a:r>
                    </a:p>
                    <a:p>
                      <a:r>
                        <a:rPr lang="ru-RU" dirty="0" smtClean="0"/>
                        <a:t>Годы существования государст</a:t>
                      </a:r>
                      <a:r>
                        <a:rPr lang="ru-RU" baseline="0" dirty="0" smtClean="0"/>
                        <a:t>в </a:t>
                      </a:r>
                      <a:r>
                        <a:rPr lang="ru-RU" dirty="0" smtClean="0"/>
                        <a:t>на ленте времени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Picture 4" descr="https://avatars.mds.yandex.net/i?id=d5f1f3a25380a974db553f1ddcb623938f56f842-9837641-images-thumbs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058" y="5485583"/>
            <a:ext cx="1709780" cy="70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1738861" y="6217058"/>
            <a:ext cx="7974768" cy="464696"/>
            <a:chOff x="524657" y="5906123"/>
            <a:chExt cx="7974768" cy="464696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524657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Лента времени</a:t>
              </a:r>
              <a:endParaRPr lang="ru-RU" dirty="0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2518349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Мир в начале средневековья</a:t>
              </a:r>
              <a:endParaRPr lang="ru-RU" dirty="0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4512041" y="5906123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/>
                <a:t>Государства Дальнего Востока</a:t>
              </a:r>
              <a:endParaRPr lang="ru-RU" sz="1600" dirty="0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6505733" y="5906123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/>
                <a:t>Память о прошлом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8450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41" y="328215"/>
            <a:ext cx="4451996" cy="16002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Внимательно ознакомьтесь с экскурсией  на выставку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b="1" dirty="0" smtClean="0"/>
              <a:t>«По следам </a:t>
            </a:r>
            <a:br>
              <a:rPr lang="ru-RU" sz="2400" b="1" dirty="0" smtClean="0"/>
            </a:br>
            <a:r>
              <a:rPr lang="ru-RU" sz="2400" b="1" dirty="0" err="1" smtClean="0"/>
              <a:t>Бохайского</a:t>
            </a:r>
            <a:r>
              <a:rPr lang="ru-RU" sz="2400" b="1" dirty="0" smtClean="0"/>
              <a:t> царства» </a:t>
            </a:r>
            <a:br>
              <a:rPr lang="ru-RU" sz="2400" b="1" dirty="0" smtClean="0"/>
            </a:br>
            <a:r>
              <a:rPr lang="ru-RU" sz="2400" dirty="0" smtClean="0"/>
              <a:t>и ответьте на вопросы: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2741" y="1928415"/>
            <a:ext cx="4667185" cy="412011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Учёные каких стран занимаются изучением государств </a:t>
            </a:r>
            <a:r>
              <a:rPr lang="ru-RU" sz="2000" dirty="0" err="1" smtClean="0"/>
              <a:t>Бохай</a:t>
            </a:r>
            <a:r>
              <a:rPr lang="ru-RU" sz="2000" dirty="0" smtClean="0"/>
              <a:t> и </a:t>
            </a:r>
            <a:r>
              <a:rPr lang="ru-RU" sz="2000" dirty="0"/>
              <a:t>З</a:t>
            </a:r>
            <a:r>
              <a:rPr lang="ru-RU" sz="2000" dirty="0" smtClean="0"/>
              <a:t>олотой империи. Почему?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Какие виды исторических источников рассказывают о прошлом Дальневосточных государств?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Какие предметы выставлены в витринах Приморского краевого музея имени Н.К. Арсеньева?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Что можно узнать о жизни </a:t>
            </a:r>
            <a:r>
              <a:rPr lang="ru-RU" sz="2000" dirty="0" err="1" smtClean="0"/>
              <a:t>бохайцев</a:t>
            </a:r>
            <a:r>
              <a:rPr lang="ru-RU" sz="2000" dirty="0" smtClean="0"/>
              <a:t>, рассматривая экспозицию?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Какие ещё государства существовали на Дальнем Востоке в средневековье?</a:t>
            </a:r>
            <a:endParaRPr lang="ru-RU" sz="2000" dirty="0"/>
          </a:p>
        </p:txBody>
      </p:sp>
      <p:pic>
        <p:nvPicPr>
          <p:cNvPr id="7" name="Бохайское царство стояло задолго до русского Дальнего Восто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12813" y="778552"/>
            <a:ext cx="7222025" cy="4062389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976438" y="6048531"/>
            <a:ext cx="7974768" cy="464696"/>
            <a:chOff x="524657" y="5906123"/>
            <a:chExt cx="7974768" cy="464696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24657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Лента времени</a:t>
              </a:r>
              <a:endParaRPr lang="ru-RU" dirty="0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2518349" y="5906124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Мир в начале средневековья</a:t>
              </a:r>
              <a:endParaRPr lang="ru-RU" dirty="0"/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4512041" y="5906123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/>
                <a:t>Государства Дальнего Востока</a:t>
              </a:r>
              <a:endParaRPr lang="ru-RU" sz="1600" dirty="0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6505733" y="5906123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/>
                <a:t>Память о прошлом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946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9569" y="73813"/>
            <a:ext cx="5422325" cy="3611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https://ic.pics.livejournal.com/kubatyan/20959414/209617/209617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9" y="127000"/>
            <a:ext cx="5384991" cy="358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https://live.staticflickr.com/65535/51256667025_7a3d2efa76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79" y="2470345"/>
            <a:ext cx="5303387" cy="3535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1021057" y="6273061"/>
            <a:ext cx="1065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Предположите, кто этот человек? Почему ему установлены памятники? Где  они расположены  ? </a:t>
            </a:r>
            <a:endParaRPr lang="ru-RU" dirty="0"/>
          </a:p>
        </p:txBody>
      </p:sp>
      <p:pic>
        <p:nvPicPr>
          <p:cNvPr id="5126" name="Picture 6" descr="z_9d9de9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143" y="1333924"/>
            <a:ext cx="3077051" cy="4733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0150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ССР">
      <a:dk1>
        <a:srgbClr val="8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Cambria"/>
        <a:ea typeface=""/>
        <a:cs typeface=""/>
      </a:majorFont>
      <a:minorFont>
        <a:latin typeface="Clarendon B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298</Words>
  <Application>Microsoft Office PowerPoint</Application>
  <PresentationFormat>Широкоэкранный</PresentationFormat>
  <Paragraphs>52</Paragraphs>
  <Slides>7</Slides>
  <Notes>2</Notes>
  <HiddenSlides>1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Cambria</vt:lpstr>
      <vt:lpstr>Clarendon BT</vt:lpstr>
      <vt:lpstr>Georgia</vt:lpstr>
      <vt:lpstr>Тема Office</vt:lpstr>
      <vt:lpstr>ПЕРВЫЕ ГОСУДАРСТВА НА ТЕРРИТОРИИ РОССИЙСКОГО ДАЛЬНЕГО ВОСТОКА</vt:lpstr>
      <vt:lpstr>Средние века на ленте времени</vt:lpstr>
      <vt:lpstr>Мир в V веке н.э.</vt:lpstr>
      <vt:lpstr>Презентация PowerPoint</vt:lpstr>
      <vt:lpstr>Внимательно рассмотрите таблицу «Образование первых государств»  на стр. 48 и выполните задания:</vt:lpstr>
      <vt:lpstr>Внимательно ознакомьтесь с экскурсией  на выставку  «По следам  Бохайского царства»  и ответьте на вопросы: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 Карамышева</cp:lastModifiedBy>
  <cp:revision>19</cp:revision>
  <dcterms:created xsi:type="dcterms:W3CDTF">2023-10-02T00:52:20Z</dcterms:created>
  <dcterms:modified xsi:type="dcterms:W3CDTF">2025-11-27T04:11:24Z</dcterms:modified>
</cp:coreProperties>
</file>