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0" r:id="rId4"/>
    <p:sldId id="271" r:id="rId5"/>
    <p:sldId id="266" r:id="rId6"/>
    <p:sldId id="268" r:id="rId7"/>
    <p:sldId id="273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318-D55A-4F9C-8203-61689F74D2B6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8ED5-ABD8-46ED-91BC-BEBE6486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http://rezerv.narod.ru/history/ussur-pozdsrednevek.htm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7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8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7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9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8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8ED5-ABD8-46ED-91BC-BEBE6486DB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6A-894A-41A3-8BCF-E71165EC2A0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548" y="299330"/>
            <a:ext cx="9144000" cy="1401045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anose="02040502050405020303" pitchFamily="18" charset="0"/>
              </a:rPr>
              <a:t>Народы Дальнего Востока </a:t>
            </a:r>
            <a:r>
              <a:rPr lang="ru-RU" sz="4400" dirty="0" smtClean="0">
                <a:latin typeface="Georgia" panose="02040502050405020303" pitchFamily="18" charset="0"/>
              </a:rPr>
              <a:t>России в </a:t>
            </a:r>
            <a:r>
              <a:rPr lang="ru-RU" sz="4400" dirty="0">
                <a:latin typeface="Georgia" panose="02040502050405020303" pitchFamily="18" charset="0"/>
              </a:rPr>
              <a:t>XIII–XVII </a:t>
            </a:r>
            <a:r>
              <a:rPr lang="ru-RU" sz="4400" dirty="0" smtClean="0">
                <a:latin typeface="Georgia" panose="02040502050405020303" pitchFamily="18" charset="0"/>
              </a:rPr>
              <a:t>вв.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2079" y="1815446"/>
            <a:ext cx="62050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Чжурчжэни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«народ воинственный и коварный»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69432" y="5639515"/>
            <a:ext cx="7688931" cy="755935"/>
            <a:chOff x="-614366" y="5906120"/>
            <a:chExt cx="7688931" cy="75593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39937" y="5906120"/>
              <a:ext cx="5234628" cy="755932"/>
              <a:chOff x="524657" y="5906124"/>
              <a:chExt cx="5234628" cy="464695"/>
            </a:xfrm>
          </p:grpSpPr>
          <p:sp>
            <p:nvSpPr>
              <p:cNvPr id="4" name="Скругленный прямоугольник 3">
                <a:hlinkClick r:id="rId4" action="ppaction://hlinksldjump"/>
              </p:cNvPr>
              <p:cNvSpPr/>
              <p:nvPr/>
            </p:nvSpPr>
            <p:spPr>
              <a:xfrm>
                <a:off x="524657" y="5906124"/>
                <a:ext cx="3037626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Китайские летописи о воинах- чжурчжэнях</a:t>
                </a:r>
                <a:endParaRPr lang="ru-RU" dirty="0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562283" y="5906124"/>
                <a:ext cx="219700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Памятники военного могущества</a:t>
                </a:r>
                <a:endParaRPr lang="ru-RU" dirty="0"/>
              </a:p>
            </p:txBody>
          </p:sp>
        </p:grpSp>
        <p:sp>
          <p:nvSpPr>
            <p:cNvPr id="10" name="Скругленный прямоугольник 9">
              <a:hlinkClick r:id="rId4" action="ppaction://hlinksldjump"/>
            </p:cNvPr>
            <p:cNvSpPr/>
            <p:nvPr/>
          </p:nvSpPr>
          <p:spPr>
            <a:xfrm>
              <a:off x="-614366" y="5906123"/>
              <a:ext cx="2454303" cy="7559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Секреты непобедимости чжурчжэней</a:t>
              </a:r>
              <a:endParaRPr lang="ru-RU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0" t="156" r="3621" b="3689"/>
          <a:stretch/>
        </p:blipFill>
        <p:spPr>
          <a:xfrm>
            <a:off x="612233" y="999852"/>
            <a:ext cx="3429000" cy="4915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911" y="2262296"/>
            <a:ext cx="104031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Они дерутся так, как будто сами духи вступают </a:t>
            </a:r>
            <a:endParaRPr lang="ru-RU" sz="2800" b="0" i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ctr"/>
            <a:r>
              <a:rPr lang="ru-RU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сражение, и в конце концов одерживают </a:t>
            </a:r>
            <a:r>
              <a:rPr lang="ru-RU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победу.</a:t>
            </a:r>
          </a:p>
          <a:p>
            <a:pPr algn="ctr"/>
            <a:endParaRPr lang="ru-RU" sz="2800" b="0" i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r"/>
            <a:r>
              <a:rPr lang="ru-RU" sz="28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и</a:t>
            </a:r>
            <a:r>
              <a:rPr lang="ru-RU" sz="28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з Китайской летописи</a:t>
            </a:r>
            <a:endParaRPr lang="ru-RU" sz="2800" b="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751" y="4679882"/>
            <a:ext cx="7520065" cy="17366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Сформулируйте вопросы, которые возникли у вас при знакомстве с отрывком из китайской летописи.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мы попробуем в течение урока найти на них ответы.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proprikol.ru/wp-content/uploads/2020/07/kartinki-znak-vopros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81" y="4421848"/>
            <a:ext cx="3003617" cy="22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21427"/>
            <a:ext cx="2911856" cy="2630930"/>
          </a:xfrm>
          <a:prstGeom prst="ellipse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942344" y="379062"/>
            <a:ext cx="6470754" cy="1281530"/>
          </a:xfrm>
          <a:prstGeom prst="wedgeRoundRectCallout">
            <a:avLst>
              <a:gd name="adj1" fmla="val -83117"/>
              <a:gd name="adj2" fmla="val 860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Нет на земле народа </a:t>
            </a:r>
            <a:r>
              <a:rPr lang="ru-RU" sz="2000" i="1" dirty="0" err="1" smtClean="0"/>
              <a:t>коварней</a:t>
            </a:r>
            <a:r>
              <a:rPr lang="ru-RU" sz="2000" i="1" dirty="0" smtClean="0"/>
              <a:t> ,чем чжурчжэни, приказываю захватить земли </a:t>
            </a:r>
            <a:r>
              <a:rPr lang="ru-RU" sz="2000" i="1" dirty="0" err="1" smtClean="0"/>
              <a:t>Цзинь</a:t>
            </a:r>
            <a:r>
              <a:rPr lang="ru-RU" sz="2000" i="1" dirty="0" smtClean="0"/>
              <a:t> , принести  этому народу народу смерть и разрушение, чтобы даже памяти не осталось  в веках….</a:t>
            </a:r>
            <a:endParaRPr lang="ru-RU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8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38601" y="5639515"/>
            <a:ext cx="7516452" cy="1035111"/>
            <a:chOff x="-645197" y="5906120"/>
            <a:chExt cx="7516452" cy="103511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39937" y="5906120"/>
              <a:ext cx="5031318" cy="755932"/>
              <a:chOff x="524657" y="5906124"/>
              <a:chExt cx="5031318" cy="464695"/>
            </a:xfrm>
          </p:grpSpPr>
          <p:sp>
            <p:nvSpPr>
              <p:cNvPr id="7" name="Скругленный прямоугольник 6">
                <a:hlinkClick r:id="rId4" action="ppaction://hlinksldjump"/>
              </p:cNvPr>
              <p:cNvSpPr/>
              <p:nvPr/>
            </p:nvSpPr>
            <p:spPr>
              <a:xfrm>
                <a:off x="524657" y="5906124"/>
                <a:ext cx="3037626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Китайские летописи о воинах- чжурчжэнях</a:t>
                </a:r>
                <a:endParaRPr lang="ru-RU" dirty="0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62283" y="5906124"/>
                <a:ext cx="1993692" cy="4646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Памятники военного могущества</a:t>
                </a:r>
                <a:endParaRPr lang="ru-RU" dirty="0"/>
              </a:p>
            </p:txBody>
          </p:sp>
        </p:grp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-645197" y="6185299"/>
              <a:ext cx="2454303" cy="755932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Секреты непобедимости чжурчжэней</a:t>
              </a:r>
              <a:endParaRPr lang="ru-RU" dirty="0"/>
            </a:p>
          </p:txBody>
        </p:sp>
      </p:grpSp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89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INTERACTION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Интерактивность</a:t>
            </a:r>
            <a:endParaRPr lang="ru-RU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INTERACTION_SHAPE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636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INTERACTION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Щелкните кнопку </a:t>
            </a:r>
            <a:r>
              <a:rPr lang="ru-RU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Интерактивность</a:t>
            </a:r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для редактирования этой интерактивности</a:t>
            </a:r>
            <a:endParaRPr lang="ru-RU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0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659969"/>
            <a:ext cx="8561070" cy="4955144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INTERACTION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Интерактивность</a:t>
            </a:r>
            <a:endParaRPr lang="ru-RU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INTERACTION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636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INTERACTION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Щелкните кнопку </a:t>
            </a:r>
            <a:r>
              <a:rPr lang="ru-RU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Интерактивность</a:t>
            </a:r>
            <a:r>
              <a:rPr lang="ru-RU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для редактирования этой интерактивности</a:t>
            </a:r>
            <a:endParaRPr lang="ru-RU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5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53" y="3573676"/>
            <a:ext cx="2273447" cy="2965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8" y="18944"/>
            <a:ext cx="2647055" cy="3208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374" y="61913"/>
            <a:ext cx="1992535" cy="3257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04" y="3573676"/>
            <a:ext cx="2534100" cy="28796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591" y="-20064"/>
            <a:ext cx="2344808" cy="324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347" y="1270606"/>
            <a:ext cx="4281598" cy="1940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520" y="3454400"/>
            <a:ext cx="3726651" cy="3068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3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535" y="460375"/>
            <a:ext cx="28575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087" y="309882"/>
            <a:ext cx="2828925" cy="3960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4270375"/>
            <a:ext cx="88353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Рис1</a:t>
            </a:r>
            <a:r>
              <a:rPr lang="ru-RU" dirty="0"/>
              <a:t>.Тяжеловооруженные </a:t>
            </a:r>
            <a:r>
              <a:rPr lang="ru-RU" dirty="0" err="1"/>
              <a:t>цзиньские</a:t>
            </a:r>
            <a:r>
              <a:rPr lang="ru-RU" dirty="0"/>
              <a:t> и монгольские воины XII - начала XIII вв. (к стр. 56). Рисунки и реконструкции Л. А. Боброва. Слева направо: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Цзиньский</a:t>
            </a:r>
            <a:r>
              <a:rPr lang="ru-RU" dirty="0"/>
              <a:t> (</a:t>
            </a:r>
            <a:r>
              <a:rPr lang="ru-RU" dirty="0" err="1"/>
              <a:t>чжурчжэньский</a:t>
            </a:r>
            <a:r>
              <a:rPr lang="ru-RU" dirty="0"/>
              <a:t>) военачальник XII в. </a:t>
            </a:r>
            <a:br>
              <a:rPr lang="ru-RU" dirty="0"/>
            </a:br>
            <a:r>
              <a:rPr lang="ru-RU" dirty="0"/>
              <a:t>2. Китайский наемник </a:t>
            </a:r>
            <a:r>
              <a:rPr lang="ru-RU" dirty="0" err="1"/>
              <a:t>цзиньской</a:t>
            </a:r>
            <a:r>
              <a:rPr lang="ru-RU" dirty="0"/>
              <a:t> армии второй половины XII - начала XIII вв. 3. Монгольский </a:t>
            </a:r>
            <a:r>
              <a:rPr lang="ru-RU" dirty="0" err="1"/>
              <a:t>Маркуз</a:t>
            </a:r>
            <a:r>
              <a:rPr lang="ru-RU" dirty="0"/>
              <a:t>-хан.</a:t>
            </a:r>
          </a:p>
          <a:p>
            <a:r>
              <a:rPr lang="ru-RU" b="1" dirty="0"/>
              <a:t>Рис2</a:t>
            </a:r>
            <a:r>
              <a:rPr lang="ru-RU" dirty="0"/>
              <a:t>. Тяжеловооруженные </a:t>
            </a:r>
            <a:r>
              <a:rPr lang="ru-RU" dirty="0" err="1"/>
              <a:t>чжурчжэньские</a:t>
            </a:r>
            <a:r>
              <a:rPr lang="ru-RU" dirty="0"/>
              <a:t> воины XI - начала XIII вв. Рисунки и реконструкции Л. А. Боброва. Слева направо:</a:t>
            </a:r>
            <a:br>
              <a:rPr lang="ru-RU" dirty="0"/>
            </a:br>
            <a:r>
              <a:rPr lang="ru-RU" dirty="0"/>
              <a:t>1. Дружинник </a:t>
            </a:r>
            <a:r>
              <a:rPr lang="ru-RU" dirty="0" err="1"/>
              <a:t>чжурчжэньского</a:t>
            </a:r>
            <a:r>
              <a:rPr lang="ru-RU" dirty="0"/>
              <a:t> рода </a:t>
            </a:r>
            <a:r>
              <a:rPr lang="ru-RU" dirty="0" err="1"/>
              <a:t>Ваньян</a:t>
            </a:r>
            <a:r>
              <a:rPr lang="ru-RU" dirty="0"/>
              <a:t>, конец XI - начала XII вв.</a:t>
            </a:r>
            <a:br>
              <a:rPr lang="ru-RU" dirty="0"/>
            </a:br>
            <a:r>
              <a:rPr lang="ru-RU" dirty="0"/>
              <a:t>2. Тяжеловооруженный </a:t>
            </a:r>
            <a:r>
              <a:rPr lang="ru-RU" dirty="0" err="1"/>
              <a:t>цзиньский</a:t>
            </a:r>
            <a:r>
              <a:rPr lang="ru-RU" dirty="0"/>
              <a:t> воин конца XII - начала XIII вв.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6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7" y="979488"/>
            <a:ext cx="5048250" cy="23923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же в сражениях с монголами </a:t>
            </a:r>
            <a:r>
              <a:rPr lang="ru-RU" dirty="0" smtClean="0"/>
              <a:t>военная удача </a:t>
            </a:r>
            <a:r>
              <a:rPr lang="ru-RU" dirty="0"/>
              <a:t>не была на стороне чжурчжэней?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22" y="62753"/>
            <a:ext cx="6192118" cy="6795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9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95BCE59-5121-4C72-AA0E-67FD7E9955C7}"/>
  <p:tag name="ISPRING_PROJECT_VERSION" val="9.3"/>
  <p:tag name="ISPRING_PROJECT_FOLDER_UPDATED" val="1"/>
  <p:tag name="FLASHSPRING_ZOOM_TAG" val="83"/>
  <p:tag name="ISPRING_PRESENTATION_INFO_2" val="&lt;?xml version=&quot;1.0&quot; encoding=&quot;UTF-8&quot; standalone=&quot;no&quot; ?&gt;&#10;&lt;presentation2&gt;&#10;&#10;  &lt;slides&gt;&#10;    &lt;slide id=&quot;{5632DDA8-C1AA-468A-AD32-9AAF79785253}&quot; pptId=&quot;256&quot;/&gt;&#10;    &lt;slide id=&quot;{4817CCF3-042B-4087-809C-93B442A932F8}&quot; pptId=&quot;272&quot;/&gt;&#10;    &lt;slide id=&quot;{941C3C56-3348-4A76-9D06-74AF3E3BDF92}&quot; pptId=&quot;270&quot;/&gt;&#10;    &lt;slide id=&quot;{DF4C436B-5982-4EFD-AABF-508080F9B079}&quot; pptId=&quot;271&quot;/&gt;&#10;    &lt;slide id=&quot;{7E04D5D3-48D9-496D-8AFB-FD2474C96679}&quot; pptId=&quot;266&quot;/&gt;&#10;    &lt;slide id=&quot;{B4FF928E-9BB2-4E6C-8072-AB31CE122AA2}&quot; pptId=&quot;268&quot;/&gt;&#10;    &lt;slide id=&quot;{DD13F69B-00EB-458E-B082-B04D3129895D}&quot; pptId=&quot;273&quot;/&gt;&#10;  &lt;/slides&gt;&#10;&#10;  &lt;narration&gt;&#10;    &lt;audioTracks/&gt;&#10;    &lt;videoTracks/&gt;&#10;  &lt;/narration&gt;&#10;&#10;&lt;/presentation2&gt;&#10;"/>
  <p:tag name="ISPRING_FIRST_PUBLISH" val="1"/>
  <p:tag name="ISPRING_LMS_API_VERSION" val="SCORM 2004 (2nd edition)"/>
  <p:tag name="ISPRING_ULTRA_SCORM_COURCE_TITLE" val="11_ Чжурчжэни с армии начинали...."/>
  <p:tag name="ISPRING_ULTRA_SCORM_COURSE_ID" val="E79B63C5-FC38-4500-BAD6-987D65F0A9AF"/>
  <p:tag name="ISPRING_CMI5_LAUNCH_METHOD" val="any window"/>
  <p:tag name="ISPRINGCLOUDFOLDERID" val="1"/>
  <p:tag name="ISPRINGONLINEFOLDERID" val="1"/>
  <p:tag name="ISPRING_ULTRA_SCORM_SLIDE_COUNT" val="6"/>
  <p:tag name="ISPRING_SCORM_RATE_SLIDES" val="0"/>
  <p:tag name="ISPRING_SCORM_PASSING_SCORE" val="0.000000"/>
  <p:tag name="ISPRING_PRESENTATION_TITLE" val="11_ Чжурчжэни с армии начинали....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12\uFFFDCF{EF8D9EB4-6808-4AEF-BECD-5B57E8A9B282}&quot;,&quot;E:\\6 класс&quot;]]"/>
  <p:tag name="ISPRING_PRESENTATION_COURSE_TITLE" val="11_ Чжурчжэни с армии начинали...."/>
  <p:tag name="ISPRING_CURRENT_PLAYER_ID" val="universal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RESOURCE_FOLDER" val="F:\6 класс\11_Чжурчжэни с армии начинали, армией и закончили"/>
  <p:tag name="ISPRING_PRESENTATION_PATH" val="F:\6 класс\11_Чжурчжэни с армии начинали, армией и закончили.pptx"/>
  <p:tag name="ISPRING_PLAYERS_CUSTOMIZATION_2" val="UEsDBBQAAgAIAJgGl1B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BlZNWA8D0xbEBAAAshEAABgAAABub25lL2NvbW1vbl9tZXNzYWdlcy5sbmfNWF1P40YUfV9p/4MVad+6bPvWBz7k2AO1cOys7RDoi4VKhJDYUG3aqo98aLusdgsILarUiq7aX+ANMQRC4C/M/KOee+0Eh4+aQCP1IVE8npl777nn3LmT8amfX61qP9VeN1bW6hOFr8a+LGi1+ndrSyv15YlCJZh+/nVBa/ywWF9aXF2r1yYK9bWCNjX59Mn46mJ9+cfF5Rp+P32iaeOvao0GHhuT9HT1rK0sTRTKxVA3DOH7VtEWoV4xLTd0dM/TA8t1QlsvCrswKffUlmzJtrxQG/JCXqp1fDfxOcZoLLt4E4+/SLfNt1K29QXhhb4hYInsuUHoV8pl1wuECWsfsV8kO9j/iOyo9/JUU5swSqYiGI3VuoafsSYvMaFFTuDtMZY18T7G3A21q8mmxmto/Jwmt2QHwwihg1mfOYS2bKld9U621ZshAvBnLSeE8wxZOmzZVrAQllxTIIJP7FAsT9WmbA86MiI3HNcr6fa97BNmHcDH8NJjB+9ofjSE7TnLFLcxZZ9iwX7/DVOqeiAQlzebxGp4AgNmWLWCb2DrL+x7gn0jCgaAJqGdw/Y79UHtaGwSj8/hAeKDR22gseJ//xoSyvOiqBuzYeCGerkcFitBkInxEBZP8Gnl7WG4TuC5dljWHWGHjpgPmN178g95IA+GW132xBzb3pO/4fMxd3XF84QDYdnIVGj5rDLDLZVt0VMZ0TBNUYs5cZykiIa7lEP5Wb3hlySgi3QuYCSIWY/4/tBj8qlsEeKYdoY1XfVLPp9Mt6QjrZ7wA88yiEdUa6D4TRiAxAnky8QOXOjccCAZiDEPfmNOBKOUYioTmvqVtkkER6yg0OKxPJcAGUpTWff9quuZTGiQhyDAblxwIgasg8BTJd+AJbrDrzzblmO4SJoRZO0fYg+mL3aiQpj1IH9DBKMzsCkPqpZjutUwSKh4eFuSCfREL9sUNMXZ5ii4RMgzzkWTJIcqi9df9KJliWvqLYmO3BwoQZQRFLl1HCRU1E8zrMnNSQnlQJ8RYdGdB4vZ7wP59zCr3Fms+lP+PsyaBeEnas1b5Ohz1kxSBSGzHplZY/vqvUao8pmV8KfPlYi5wkfWNRlhEVMXGSYtcVnjL8C3C5DP1NbYcE754mUFzLZ0m8vmlZ3Uue6gum+49lhvULwMYVrOTPiyYn0bTuuWzWU8S0bGqnuF0TbcbGvMO/As1XQfI8x7lpY2xxTzz7SEZPGdcN+oWBC12lI7dOoSbTPoDxvOQGW9FlWvyiZqSJUW9fTAR1ei62wV7d5Pl/fF5iHxUAUaXTAAfoO32c5QLy0VI4iq32n+O/ESnqA+MfGuuXhLWWxd9an/U3oOtNgPoegDWDkMLA8NZWh2DkvIEYfFMnvEidzTyOjP3kxvNnA6BlZgCz5Uj7gtoLbxba/DZ5N8rTm6b+8DO5WSoHz7OKiSg+umTAkXiilRT5P7f8DFl5lmL1H3bBL5vpCCR5Tgy9B5gquMph7jcIrNp4HWOuPdNWfUTp6xPvkf08VlCDx63viVIsPgh+70dJI9dA+d3HWBBVAHLwT77Amn5YJvyTEnnz09v6X/7h9F7PPdV4RYY+aecLXYpvdasnXUu4HQveGax/2nBv+7Mv4i82fLP1BLAwQUAAIACAAGVk1YtrL3yKUAAACCAQAAKQAAAG5vbmUvcGxheWJhY2tfYW5kX25hdmlnYXRpb25fc2V0dGluZ3MueG1sdZDBCoMwEETvfoV/UOg5BHoubYX6AyuOEoiJZFfBv28iakubHnfezC47iiFiXM+6KEtFk/inUBAtYYI6vedEmWZcnBlIjHdRFvDmy5GUsN6PVQDDyYp0R5aj/0ffj1eWlmMR7/YMyQdqM0Cfc4GVpJCj2fSrVi8jdBcQD3yJyQdHjcUVS+MptPfDsH38F6ds/GwacPMtNKf2HjOCOn2oRaxs7/0FUEsDBBQAAgAIAAZWTVgektYdFAQAAEUSAAAiAAAAbm9uZS9mbGFzaF9wdWJsaXNoaW5nX3NldHRpbmdzLnhtbOVY227bRhB911csGOStFWO0BQqDkpHqAgiIHSBSivQpWJFraxHeQK7iuk92jDYuHCRBEKNAi7Rov0CNxUa+SP2F3T/qDC+ypMgGW6uGmz5QomZnzpyZnSFHa6x87djkMQtC7rklbal4SyPMNT2Luxsl7X6r/vHnGgkFdS1qey4raa6nkZVywfC7bZuHnSYTAlRDAjBuuOyLktYRwl/W9c3NzSIP/QBXPbsrAD8smp6j+wELmStYoPs23YIvseWzUEsRcgDA5XhualYuFAgxEqRVz+rajHCrpK0B2bpNw46mJxptaj7aCLyua1U82wtIsNEuaTcqtepS9ZNMJ0Gpcoe5mI6wDEIUi2VqWRwJULvJv2Gkw/hGB5hCsja5JTp4p6O2ob+PESMnMVPEqHgQvCtScFjwuoHJUmcgoUJQswP2IiyvUztkhj4pytQ4ppCagj8GZmfmCd/1rm03u77vBaIsgi5AzAgzFP0cGGPdm3CW/iZtz4bcxqSgTJw2s9aow5JsNx9xtw5KSxpZpw63t0raXZ+5pEld2FwuqM3NsW3YbYeCi3hT66n27YBTm9x3OVQfI6tN7cx7EpTZoUHIJlllKyFm1izLV2qfqG/lSD2RA7giIt/KkXwH1+9yCJ9vUayeEfmn2gatHXmKumo7EUSgGckhGPbUd3IgB0TtZCt/gH0kD+WIgE2kdlBpJc5q6vtcTm/ADvwjLdkH1FPEeCd7QCZS22ovpYR0EfajM499CEA9hdtTkKEy3B5haATI9Ijsg/kucpJHwFSeAOaR7BdzsXotT9SLMWxKrpcBA9IQErE/BUziFMyGonZBA2H2MMNpZlOaWUwJ7BkSxHWzeadRrT1srFVrD25eMeULsr8YpliG6Dmrsz2Ay58NkmxwhJU2gjKIkkqeKVkUI3GEiaAUdtVz9T0EGE0gq/3iIksUVoZxENuwdIw7DApDJIXLV1S4ebniWg+gR/LwGrTU3+2iiwP69/vpH7TQ4gmO2yipetiWuI0Wmqqrb7Ys7fFzsg/XCboFDgMUz032BWzSPeqj2jHYDOHN1cuf3XOC7sVusL17M67wBfsESatn6A/LJ/mA/L8AGsdqN18afp1ATGkMp2N9j8Sl/FpbLswZZt0LHJimmEVwfCxp1UoLKqFVu3e70mp82Wh99bBVe9BKhrmxuT53+DB0nInmj0g4c13LCemNfCl/gOt1zlp9KX+SB/Igr3bOR/iB/C2X5s/yx1x6v0w108SMNzPSqec53R7G7zjsyadJb2J/DOMnzQCeQ+l8eI0K7jIzeVKsCy64/0y/fQDRX78/ZLnjb9ZWG1/cvVP9v3fBZfOQ/MpOLPSpUwVDn3v8gCsOd7lD7abNLTY+syh/9uktQ5+/VCgA2vTRT7nwF1BLAwQUAAIACAAGVk1YQoHExRgBAADUAgAAHAAAAG5vbmUvZmxhc2hfc2tpbl9zZXR0aW5ncy54bWyNktFOgzAUhu99CoL3kE2NmnRN3NAboy7ZXuAAB9Ks9JC2kPD2doWNqRDHVfn//+tpzykzB6GCFrURpFbhIuQ3QcAykqR3aK1QpTkqJy0Q+SpMG2tJRRkpi8pGinQFMuS3b/5jsU/+R5GreS1TQIZjmYfl0zq5Chlq3K8fk83zHFBDiVEK2aHU1Kjc5TevySK5u8gPy8uGMPOzO9BY2lnQllvdIIvH/9430OKLEhVY12dnWDRDcsrpGUlUbzUa1y5v8gKkccQffTzCVkJ33sycgAlnDtmLCvlyCvFOjyloRenVfVcjLzS6Ir/EPokKUonv2KUEOv88R4a7z9o97e7YVPhBOXJz7OWXmyeLL1Q/m3ESbu1eM/8GUEsDBBQAAgAIAAZWTVjG82lgDwQAAO0RAAAhAAAAbm9uZS9odG1sX3B1Ymxpc2hpbmdfc2V0dGluZ3MueG1s3Vhfb9NIEH/Pp1gZ8XYXg+7lVCWpIEl1kWg5kYDgCTn2tllhry17Ta/31FIdFBUBQlRIIO7EfYIcjSH9k9xX2P1GN+M/bRLSynekpboHJ/bszG9+MzuzHrk0/4tjk4fUD5jLy9rV4hWNUG66FuMrZe12a+H7HzUSCINbhu1yWta4q5H5SqHkhW2bBZ0mFQJUAwIwPJjzRFnrCOHN6frq6mqRBZ6Pq64dCsAPiqbr6J5PA8oF9XXPNtbgT6x5NNBShBwAcDkuT80qhQIhpQRp0bVCmxJmlbUlIPuTcGxNTxTahvlgxXdDblVd2/WJv9Iua5eq9drV2g+ZTgJSYw7lmI2gAkIUiznDshj6N+wm+5WSDmUrHSAKuVpllujgnY7aJf1LjBg5CdlAjKoLsXORgsOCG/omTZ2BxBDCMDtgL4LKsmEHtKSPijI1hhk0TMEeArNj84TvcmjbzdDzXF9UhB8CxIQwQ9FPgCktuyPO0mfSdm1IbUwKqsRpU2vJcKAmfl7gGlk2HGavlbWbHuWkaXDYUSYMm5lHFkHYDgQT8U4upNrXfGbY5DZnUHKULDa1Y59JKGbH8AM6yiVbCTCfZkW+UttE/SaH6pHswxUR+VEO5We4/pID+P2IYvWMyL/VOmhtyEPUVeuJIALNSA7AsKsey77sE7WRrXwC+0juyiEBm0htoNJ8nMvU94mc3oMd+Edasgeoh4jxWXaBTKTW1VZKCeki7HfHHnsQgHoCt4cgQ2W43cPQCJDpEtkD803kJPeAqTwAzD3ZK+Zi9VoeqBdHsCm5bgYMSANIxPYYMIlTMBmK2gQNhNnCDKeZTWlmMSWwx0gQ1+XmjUatfr+xVKvfvXzOlE/J/myYYhmi56zOtgAufzZIssERVtoQyiBKKnmiZFGMxBEmglLYVM/VUwgwGkFW28VZliisDOIg1mFpH3cYFAZICpfPqXDzcsW1LkAP5e4FaKl/20WnB3T2/fQfWmj2BI/aKKl62Ja4jWaaqvNvtizt8TnZg+sA3QKHPoqnJvsUNuke9VBtH2wG8Obq5s/uCUF3YzfY3t0JV/iCfYSk1TP0h+WT/ED+XwCNfbWZLw0fRhBTGoPxWL8g8VV+rTUOc4a54PoOzFDUIjgzlrVatQWV0KrfulZtNe40Wvfut+p3W8kId2SuTx0+SjpOQtMHI5y0Juei9jccjN7Ll/INXK9zluhL+U7uyJ282jlP7h35Zy7N3+XbXHp/jPXQyGg3Mcmp5znd7savNmzFJ0lLYlsM4gOmD8dPOhZeoDqbOoCzUwstKc0Z19kF6K7/fdRT9zqYdqqQJnUYGp318ZI7Ac36YuP6zRu1M80Ey5eKb1sKX5uJ5Cn7IKGPfTQo6VO/LhRAPv6JplL4B1BLAwQUAAIACAAGVk1YjnP2+moAAADlAAAAGgAAAG5vbmUvaHRtbF9za2luX3NldHRpbmdzLmpzq+ZSAAKlHCUFK4VqMBvMTyotKcnP00vOzytJzSvRy8svyk0Eq1FSdgMDJR2civPLUosIKE1LTE5FMdTUyMLJBadKhIkmTuYuzpbI6goS01P1khKTs9OL8kvzUiDKnF1dDF2MlcCqarlqAVBLAwQUAAIACAACV01YvH0190oAAABJAAAAFwAAAG5vbmUvbG9jYWxfc2V0dGluZ3MueG1ss7GvyM1RKEstKs7Mz7NVMtQzUFJIzUvOT8nMS7dVCg1x07VQUiguScxLSczJz0u1VcrLV1Kwt+OyyclPTswJTi0pASos1rfjAgBQSwMEFAACAAgAlwaXUDZhWAJHAwAA4QkAABQAAAB1bml2ZXJzYWwvcGxheWVyLnhtbK1WXU/bMBR9LhL/IfI7cUvHBigBMSS0hzEhdWx7q9zkNvGa2JntELpfvxvnO6RsSKvUKrm+5/h+HF/Xu35OE+cJlOZS+GThzokDIpAhF5FPHr/enZyT66vjIy9L2B6Uw0Of5IKXAJYQJwQdKJ4ZBD8wE/ukZ3CRmTiZ4lJxs/fJco7c7U7LOTk+mqGL0D6JjckuKS2KwuUaESLSMslLEu0GMqWZAg3CgKJVGMRpsJfm72j8plJQs89A95CZefvGNUnL8az5gKRYulJF9HQ+X9Af959XQQwpO+FCGyYCIA5WcmZLuWHB7l6GeQK6tM28KsgVGFMGYW0zz1zyxblwtAp8UjmsU9CaRaDdRESEtn4NZ0NQYRrrmolwLdgTj1iZ21rXXrZFHYmOpTJBbmr0DvYbyVS4bu09f49OROxtE6bjmk8PcrH8O14nY/3W5ftkLDajfJNwHeNSH9JZp5Ogw1291NbYyvaxke1dyUQcBb9yriC0r9/aEzBfkGrDVuY2TlcXAS7g0x0LjFT7W4ShdGvZuK1S3EoprgW1HG67+6qjIE22W2AmV9CUauY98RDkF6aU7deVUTl4dGSssXQI9miVct2kriFebNLk7B96U/qNWvNTv9YZC/gfjfmERG1NuAjh+Y6jj4EUa2oAi13aXJMlbrlnF5PON2nvMA1M3UnApmAijmEqAjz7ITOMdnZ6CAqKaXQJcjXC9hYOgmMexQl+zSTDePUgTcrUbpKht3AQnMhgNwFtzQeBGyULzFDnWYYD4GXxXq63HaHjlox02YrRoxPj0AtybWTKf1ulD+akubSSfuX0Hh85hz4N6CbjLeTD/DXEaBIM4mrmwvY1ApwLTxyK1YDnpLa6GQ7xiVlfPo0GfGl6KGdMM51LwzqrLOM5DibPKq/mHOfZyCeELcsTc9tPaHh5WOgo4el7Y4rrO55VWaz4b3AKHpZ/DRZLLLUTQ6l3n7w/X/YYUIs4GQfbW9OhHbdSNHVwXWrfql/bjuaGqrVSyeyQpLy6FxWmmgcfUY6RkrkIRwKwDavpdYLz+EYBcxLYYkaLUzweMvPJO3yoc744u+hS/rC4aLA2rodq4yqWN1xHdcCd/Gh9kNpEvHqu4eMfUEsDBBQAAgAIAHxuT1hIpXJI4gcAAFweAAAdAAAAdW5pdmVyc2FsL2NvbW1vbl9tZXNzYWdlcy5sbmfNWW1v01YU/o7Ef7AqVdqk8TZpaJpakOPcNlYdO9gOpZsmqxoVqlTKRLeJfesLjKIyWiFQGVAYbNoX9iEtSZvmpf0L9l/YL9lzzrUTJy2z3a7aPiSKX+5zXu45zzn3ZOjynZszyg9Tt+emb80OD1w4e35AmZr95tb16dkbwwNld+TM5wPK3HeTs9cnZ27NTg0PzN4aUC5fOn1qaGZy9sb3kzem8Pv0KUUZujk1N4fLuUt01b1Wpq8PD5RynqppwnH0nCE8tZzXLc9UbVt1dcv0DDUnjIFL/lqw5Ff9ur8XLPh7/n4wj+8tfLZxt+a38aQ2dC6ETZZSMtQJYXuOJiCJ5Fmu55RLJct2RR7SngCv4jeB/57kBCv+rhIsQiiJqkBoLZhX8LOm+Pt4oUpK4Ok2lm3heQ3vLgSrir+l8Bq636KXq34Tt2FCE29tsgl1vxqsBg/8enAvgwHOmG56UJ5dFt7WDd2d8IpWXsCC16xQzd8NFv16ryInpIZp2UXVSCWffNaE+9i9dNnEM3q/klV2yRaOMF3sZalguRYE/44QWSRkggvuwqBVMnjPb7C11eA+dGhkk2ToedjnWSOeZpVNF1LeMNiuX1UGr5SFw6Fqlos5YQ8qwN9RBl3LhTeih85gBnlXIe6wHHhMuwRP/Ts5MK7CbUXVHpOe1GyBG3lvXHcLbOCevwPcCm0TQkVuWguyHwQPg0cKi8TlGWiAnYNGdezztPPtbZBDkhY5VRvzXMtTSyUvV3bdmI0bkLhD+5SEoVnFkmpOeIY1ank5fRRrX8iAoojz9xVsMim8zyZAuY8+vXjxzoXPLn6cCdlBTBuJ2AqDf3Y+Bbbp2pbhQYAwPFNcc5lt1oD/1H+abbVVdg3dFLxZLwDxC4DeZYNA+lxlp6/56/g8SVxdtm2kW5gRusPESf4yREScxCxhbFY5zbdlbNLtNgWvvxnc44fEiXvhu4gfii2mWHw/jMiJMoxwpMfbwU/JiZu3iiriGcTg2rpGCUTlAyQOViDWpujal3KgQvOAAvJGDe9Bb7xTgVDaYmJ+JfiZyaUlKaXFptXOJqs0bhqWmueALyIB1VHR56yYAyof0oCycCviACVYQo1ZlAlKt/EbFWYTdi0wo1Zwgx7VJFydy9l2RBRRqiqlmckfpW1UuoJlZdpykg2y1XHdHEUOW4aDApCP7sCqdagkOWGZlKK9hHSmrK0wX2oZ8W3VETYnYYVtBoEfAcGTmfyKKoCEYe0QGQtZNSroowUDH5fVegm15hGgsDkbTEmYXLGaHEvSthQgYcFTHWfcsvNcGOBwyigZA/usD3KPrKtmC7Ik2bqpWeAAzY3L3wAGbzmQqFWKa5AMCGNUztOQVuAgJIznSnLcOIwzdg7EGJ60pffwqMExskXhTz4NHn4SWculUkEE1GQf0tOkcBJUAbrEbd9ujIQSM8JQy6ZW8HJut5StM9EsdUMtJQbIq5cn3nR2TW5wLw+gtzokwes9CZ6ofijMy1nXwOns9qf+2yyrrDHKLf95ljUTwpHlL2mRqV7VR2UzhKITUTtXnMfBikL+4aZ8MWI7GeoV6TQmtt6igkVM5AhQqizc3fAXdn8Vjm0ES2ezKeUI9Hqmq6tGvD3sKtfurXUHVDuuNijlmsgTt1wp6196I6pucDcXzyX2Vbvro2WoWVc4bRCkYYXr+AjvDYaF3syLa9TYhqs/4O4D9RuchPh/RMcKDtuuV7Ka09Nn9FkVlVGZzCFRVKJ05pIjaSneU7TT0Upa3xzFHiLQkzOGiIdhlmOhFzLdCVjVOUr/c+DJOAG9cuD1qXgIq1e7B/H/aXj2zBCOEqJHiMosbjmqKZmjM2tAnrxZ4WRA4DwAUhZnbk5Oz6RfViBhOd1iOm9AzZU0Nby7XjdHLHZZ3+ghPYJpRSAbFLayx7lLVYELSHgs2TtsvFFLL8UpYH+lna9pu5gnNnkLM6DwzCI+ozjS0KWLNy5yju7K7qdCtJW0lGn1GA1kxIkn3yrGTqY93ZCru4bgJopnV3xovt85r/Hgkbq+92lbdcgpF0XkU9moHKRl8otsUEnIFo995P6Hp0pKzJRHZB4Thc6j+OHpXkv61a9cPo7CoW9e9wwWYtr1KRM8ShLWIbvjHDpihHXyceMI1cbxQFNNTciD7GI4gaikXApCIR8brtM5pLzhbaZBVjRD3A2raDsiXgqFlALkVCkvRlQIiZxJrELn/0ZKkH4Vf8VRZN3/Daf/P/23/ho+7xSAvvKfQfvn/toXmXDpeIX6Jjr4X/FBrcX9QsOvf50Zjczsgr2FwxqHN1fJ0OUcB7rjWSMjMj+JQRMjw1VzvTbxNO8lHeHgoGdplofDxFhcpB4pujqStnfc9piN57Tf478VakwunAmtQ8YRndaWc+LDA7iawsy4w93HMj1XJHQlmu/RJCXZX+TkMFhV11W1QhGE43CsEVkt0UA7WMkCE8W8ZpVtR3T4So6zO3MvhY5yPC2vZAGnKT1qIg+NAPoMbqGxBrFISzqJiLxvyhasZhHB4RMOLTq5kAWgO41+xe09cWUz7d8ScaDjd1DkJ1cveWo+z0N8YDynAwdQ2lGhC8diVa51MV3pZjM+6yfC7pv2p5WvFVQTtf0/UcEWojPrp9Fzdzb7nuNmh9qxv+b/SAKS/0WF1RH1Q153/63hvrQzjOpF61zN8f/AQ+difwv/DVBLAwQUAAIACAB8bk9Y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HxuT1jzjsozygUAAMkcAAAnAAAAdW5pdmVyc2FsL2ZsYXNoX3B1Ymxpc2hpbmdfc2V0dGluZ3MueG1s7VlfbxNHEH/Pp1hdxVuxEwgtRLZRiM/CquOk9tHCU7TxbeIr57vT3ZqQPuWPWqiCAFWgVm0pbVX12YBdQojTr7D7FfpJOnN3dvwnMRsaUlB5MMS7M7+Z+e3M7I0vdfFmzSY3mB9YrpPWJhLjGmFOxTUtZzmtXTFyp89rJODUMantOiytOa5GLmbGUl590baCaplxDqIBARgnmPJ4Wqty7k0lkysrKwkr8Hzcde06B/wgUXFrSc9nAXM485OeTVfhP77qsUCLERQA4FNznVgtMzZGSCpCmnXNus2IZYLnjoVBUTtn06CqJSOxRVq5vuy7dceccW3XJ/7yYlr7YEbPTmTPdmQiqKxVYw5yEmRgEZf5FDVNC72gdtn6kpEqs5ar4O7E+KRGViyTV9PamUmEAfHkMEwIHsVOEWbGBRIcHuPXGKcm5TT6Ghn02RLz4TRYkOF+nQFo31qPJGc3eXchWjJXHVqzKgbsEKQqrWWNhZKe00t6cUZfuFIqRK4qaxh5o6Ar6cyX9LJeNPTSwqX83BE1XseKPjudLxxR53P9UjlvHNVScXr2qCrzl+eKajqXr83rpUK++MmCMTdXMPLz+1rh0fcccirZny8pyCu37vdlRafM5qsudweSI2Acytym/jIz3JwFWbxE7YBp5AuPLX9ap7bFVzGzoRtcZ8ybDjxW4SVM27SGqajtw0WA4BoY66mJc92auDDZF30yMt8T2cGOpijntFKF+uGd9O9d6UhZqEkr3LoBtckGwlyq23a57nmuz/crqHex68QhMKkl1+krLPxOFl3b7DLGaovMLNIa62k65euWkwPJCY0swTnbwOWcxxxSpg40OosDv5UuQFBfDLjFwwaXi6WnfYvaBPCgEzMyWx7iu1KlPrAY9K7HR4vdpZIR34mGeCpack3eFttyQ94hcg3+WBd7sNwQbbEtWtFhRAqHAv0uXoLOrmjIdbmBgEpaP4H8mthRlv8xxt8WO0ryP8tbGA1qhMGJpxCaUkD66Rq1bCUjvwJRL+SGkuy3covIr8Re5JFogUdA23P4PAGykfTY0b+Alz1wdhdl5Vq00ALJlmiDYkN+DSRsE7ne2fkT9FvimdgjoNMKY25cVPLpEeiBfXRLNAF1FzGeDyfGRgT74b7FJgQADLfELqyhMPz5AkMj4EyDiCaob6JP4gV4ChkCRIlmQsmrB+KlvNeFjZ1rdIDD3GzLrT5gElIwGIrcBAmEuY0Mx8zGbnZiimD3kSCuU+VCPqsv5ItZ/eqpE3Z5BPvH4ymmIVru5NltgFNng0QH3MJM24M0aEWZPJCyuIyOI0wLUmFT3pXfYD/pQZZbieNMUdhpR90HtnbCPvEUDx2DkndOKHFVfcW9Rtg1n70FJXXUKhod0Juvp9cooeN3sFtGUdbDsYRldKxUnXyxdWgP+2QTPi/RLD4L4PKBZI/wJj6jJortgE4bbq6GOruHBN0IzWB5NwZM4QW7gU7LO2gP0yf6B/i/B27syM2E4rW+jxi70e6PdciJ47A7PnHm7OS5jz4+f2Eqkfx77Y/TI5XiEWHeppbTmRFmRs5jypoDs98r9A6d5pT1jurpiMlOWfOA+U5Zd3DKU1YcmvVeoTli4hvSzbl+DQYgZvbo59Hq9IyR/yxvXFsw9KtGP0CYYMOjQiqJY8zBU0043b21Q80jcR8Gm/vigWK7uw9zxUPxUFVa8SngofhNbUYRPyjJPe7rxz1jwsBUIO8qmn0WPiZhW78VtXdsse3wstqGqyweMU6sZ51AZZ1QdfzrmT8qrzdTHa91Vu9IW/m/8vb+R6Z380cm8Us4cG8CM+tyS0nje2j0OM3iFLgbtX184h3gU95TvMz2gBd8zG1iDIrxPsZrKLyMnoTTQEvxcXoHnN5Cht7YlfLqcivrs/lLc4Xs+0b/XzEYfeu+oeh7JdH9mb//1Rfu1CzHqgGttmWy7vuyzLnJ8VTy4K2xMUDrf/2YGfsHUEsDBBQAAgAIAHxuT1g4npeDdAMAAPkLAAAhAAAAdW5pdmVyc2FsL2ZsYXNoX3NraW5fc2V0dGluZ3MueG1slVZtb9owEP48fgVi32GlbLRSikRbKlVjbbUyvjvJARaOHdkOHf9+Z8cODoSSJUKK754738vjM5HaUt7dgVRU8LvesDfpfImSQkrgegFZzoiGbkwUPKd3vac/83lvYBGCCfkOWlO+Vihwki5FVCKynPD9XKxFPybJdi1FwdPe5OvTtXmjgYUeGW32OUhG+RZx34c3949PzThGlX7WkPVXJIG+wMDRYHY1G86GbQxyCUqBCeb2cTqc/rhgw0gMzO8yGo9uRtNWFodtnuzTymhHFdXWaDwcX49HzUZYWsTW6/rJHiVcw199IYNc5EXevl+5FGuT5JHF2LwXLJggKdIG4Y+35r0ARwruzSYXiNEmRbKGerwJpFfpuQxxX5B1/Mo+zfi40FrwfiK4xrPT50JmhP2fjSNaCwtL5moLrEuctjDwRI7HaXKm7IrRFIskZGqh8M28B6j7Ck5+ZIKXgr0ZotUmguFzzGCiZQHRwK+MRm3Ex2uh8bjDZEWYQnUo8pA37MAbKZR3UZd51G/4oDwNIE7g9UvBigweyigDWF3u0Q8P97ZgYVyVrApMws6JgsgOQo97QU6e4AKhx72bor9ytj8BH2uMhT8Z98Q275NCf4mAE/z21fErqzLu52bwqGA/J7CATKQwsXxY0AxMZ6KBlZkgBkdRRJzs6JpovEV+GUy8t6GraHCkKDnUSJlIU83glEiJKKTCIFC5dMm57jRojEHJeTXVc1hpj60LfenNLRX22q4/Z69zVBapXHQ1Xl93vYzILciFEEz1us4EJxN6sLfmMdzcEnjsQT7zlWhjwIWG0LONuxEpyqPUCku0Jskmw0iao65KZ3vX2KPI7XfaO15kMcgZ9puCJ1pdZlAbut4w/OklhQ9I6/AzSmOnN+iKE1pxOBDYDgORycbzu1wYeVYwTRnswA+EQGCSPJNOpJDSpzka3tS5FkguEs3NjgMTQlRdcQJfYjyiPoNCRchj5zQksiaxstkcBoIfwQeXwVB2Q82QMJxndm15EjpEZUOxsCNB4UihxbsmUjt3h7XNlOxgymlmZweKg20bNMaCCZG7EliVT/pE7jc3t0nlSHl4g6bZwMzFybDJwGrqY3GBh22ykgDhSLTCTjWof8I+FkSmLxWgNrkb1MYWM8ObzE5XnMpZrqNBILKtqKqO3/iHf9Lp/ANQSwMEFAACAAgAfG5PWEs1dk3GBQAAUxwAACYAAAB1bml2ZXJzYWwvaHRtbF9wdWJsaXNoaW5nX3NldHRpbmdzLnhtbO1Z3W4TRxS+z1OMtuKu2ARCC5EdFOKNsOo4rr20cBWtvZN4y3p3tTsmpFf5UQtVEKAK1Kotpa2qXhuwSwhx+gozr9An6Tk7a8c/iTOhSWglLpzYs+c7P9+cc2bPburKnZpDbtMgtD03rY0nzmmEuhXPst2ltHbdmD17SSMhM13LdDyXpjXX08iVqbGUXy87dlgtUcZANCSgxg0nfZbWqoz5k8nk8vJywg79AK96Tp2B/jBR8WpJP6AhdRkNkr5jrsA/tuLTUIs1KCiAT81zY9jU2BghKalpzrPqDiW2BZ67NgZlOtdYzdGSUqpsVm4tBV7dtWY8xwtIsFROax/M6JnxzIWOjNSUsWvURUrCKVjEZTZpWpaNTphOyf6Skiq1l6rg7fi5CY0s2xarprXzE6gGxJPDaiLlMnQT1cx4wIHLYv01ykzLZKb8KQ0GdJEGsBk0nGJBnYLSvrUeSUbvsO6CXLJWXLNmVwy4QpCptJYxFor6rF7U8zP6wvViTrqqjDCyRk5XwhSKeknPG3px4Wp2/oiIt7Giz01nc0fEfK5fLWWNo1rKT88dFVK4Np9Xw1y7WdCLuWz+kwVjfj5nZAt7qGjrezY5lezPlxTklVcP+rKiU2WFqse8geQIKYMqd8xgiRrerA1ZvGg6IdXIFz5d+rRuOjZbwcyGZnCLUn869GmFFTFt0xqmoranTioE18BYT01c7NbE5Ym+6JPSfE9k+zuaMhkzK1WoH9ZJ/96VjpSNSLPC7NtQm3QgzMW645Tqvu8FbK+Cehe7ThygJrXouX2Fhb9J2XOsLmO0VqZW3qzBHhZmXY0swsY6QN68T11SMl1obDYDQitdRFgvh8xmUUObjaWnA9t0CDQt6LyUzJWGCK5UzQBoC3vX473EdlKZ4t/xBn/BW2JV3ONbYl3cJ2IVvqzxXVhu8Dbf4i3JvgQcqOh3/gYwO7wh1sQ6KlRC/QTyq3xbWf7HWP8W31aS/1ncxWgQEQXHX0BoSgHpZ2um7SgZ+RWIei3WlWS/FZtEfMV3pUe8BR4Bba/g8xzIRtJjR/8CXnbB2R2UFatyoQWSLd4GYEN8DSRsEbHWufIn4Fv8Jd8lgGlFMTeuKPn0FHBgH93iTdC6gzpeDSfGulT74Z7FJgQADLf4DqyhMHx9jaERcKZBeBPgG+gTfw2eQoYAUbyZUPLqMX8jHnbVxs41Ooqj3GyLzT7FJKJgMBSxARKo5h4yHDMbu9mJSard0wRxnSnlshl9IZvP6DfOnLLLI9g/Hk8xDdFyJ8/ugTp1Nojc4BZm2i6kQUtm8kDK4jI6jmpakAob4oH4BvtJj2axmTjOFIUrbdl94NJ21Cde4KZjUOL+KSWuqq94rRF1zZf/gZI6ahWNDujk6+ktSuj4HeyWkcx62JaojI6VqtMvtg7tUZ9swucNmsV7AVzel+wR3sR71ESxbcC04eRqqLN7QNCNyAyWd2PAFB6w6+i0uI/2MH3kH+D/IbixLTYSisf6nsbYjXZ/rENOHIfdc+PnL0xc/OjjS5cnE8m/V/84OxIUzwQFx7TdzlAwM3IAU0YODHuH4A4c35RxR/V0xCinjNxnoFPGDo51ysCh4e4Q5IgRbwg76wU1mHio1YPPotXpGSP7Wda4uWDoN4x+BVGCDY8KqSTOLfuPMdE4NzDFlN/hGPOUP4JR5hF/rNjgHsEk8YQ/UZVWPPef8N/UphL+g5Lcs74O3DMYDMwB4oGi2ZfRjRE28ruyoWNTbUfH0xYcXvFQcWpd6hRq6ZTqYd+x3h5ZELKETqYe3mp33mXreE+VclaF+/VZUqI1G0Hvnxu94+dG/Jdoht4AZtbEphLie+jkOKDiYLcj+zrexA7wKR4qnla7wAveuTYxBsV4n+E5E502z6Mb/JbiHfI2OL2JDJ3YmXF4qZX0uezV+VzmRGvOViu6/2Gn+rf0yV/dVwx97xS6z+n7312NwXr/i8CpsX8AUEsDBBQAAgAIAHxuT1iYAKOxvwEAAHsGAAAfAAAAdW5pdmVyc2FsL2h0bWxfc2tpbl9zZXR0aW5ncy5qc42UwU7DMAyG7zzFVK5ogm5Qxm1om4TEAQluiEOael21NI6SrDDQ3p2mYyNpXVhyaf5+/R07jb/OBvWIeDS4G3w1z836KVw3GjjN6g1chLro0UunR0YUGbwUJYhCQtRCqsOnR3n3S1DGkWxM0+2zszWeX4TuzZIJ4+OKsNCEZgitIrR3QvugAn8Gmf1ktc/IK3O6sRblkKO0IO1Qoi5Zw0Tny2b4CbZgrED/gy4Zh8D0Or5Ns17y13GcJhmf+BzHUjG5fcQchynj61zjRmZ7ejFy06dXWwW6PvD1Mez9bOEDojD2wULZDjy/msfzuJ9UGoyBn7iT2TSe3pCwYCkIP6FkfDue/oEGxotm/EFXhSnsgU7iZJSMfVqxHDpV4pBdZaMQk7VXp5qd4HvOwoftS0YJtgXdser+GArVRp1wgEpj7irSRRM3SVQgywqZ77nZxE2Sc5t1tn3/RtMxhinq7HB6cOmmz3SKEVwzbF2zFXFry77mckJnsOTlNq2oj1RfEJRIxUVCU9TH1VEMdmPbrcatX+u8mV6DfkEUdfd0pwKm7iagH+QSncCsZXxV1lqdz5vfKcit85OTDHv97mz3DVBLAwQUAAIACAB8bk9YYWXKr3wAAAB+AAAAHAAAAHVuaXZlcnNhbC9sb2NhbF9zZXR0aW5ncy54bWyzsa/IzVEoSy0qzszPs1Uy1DNQUkjNS85PycxLt1UKDXHTtVBSKC5JzEtJzMnPS7VVystXUrC347LJyU9OzAlOLSkBKixWKMhJrEwtCknNBTJKUv0Sc4EqL8y/sO/C7gt7L3Zf2Kmgq3BhxoXtF/Zc2HphLxjvU9K34wIAUEsDBBQAAgAIABZXTVjDjf1gMxgAAGQuAAAXAAAAdW5pdmVyc2FsL3VuaXZlcnNhbC5wbmftWmlUE1mbLoRPUAG36QGaJdpo0w3K2sgiEFdQUGhlRyCxAdPsSwRkCcFlRFsgoA0ISKIHBTFAZEsIGBa1E/a4EKIECBpIgBAWQxKSkGSCPWe655tzZn7MmX/8qKpT9dzzvu99t/vcqrr9s6eb1tZvtwIAoHX61InzAKBmCQCqSRqblU9+rzysUF5U4OfdjgH1Qwazyhs12NGzRwGgAbVt7eI/lPdbEk4FwgFA+9X6oUKJfxoOAAfFp08c9bkSyhvvxv4UjTBZEi/uavwpvKRw/uY+/S3uwfYPVfbuYH237ewN6BuNOFedqyqGd/8t97hm4InXJ1c8Xd1OWiQlrrha6Ly1yaQiMOWcYq/UZLqDrIMpWhV3oRbq0+dm5+bmXASZ7W1UZJuq0oofTLqUZ2Bui9J4IDt9k6by8hANrENP/wZNOoinLZA1w9sOojtp/CVuqNvXpzf91Bfdbf+FQBhdmKtzPJatAgB2jY6/+j+raa2jHfKPp+1cF9h6labSfj7vj9hafEs6LMTj67DnjgH+zxpa82h4v8Xa6K/SXP3U591tvyG0jLL/J2mFtKPt589+w1wl2y1apGUqJDhmQFzqfqWx2abY6ylPykzVdAnGXfYhbhr/IZXnbuurYRnnlp3Ylr8DCgBdebXao6I5FkjRDykVyhaRigXSopQFKa0fPm5mtAsazjQQjEbjnMv7EvZ19WQcCV1ECgvBndLhaoVwASKfxvanWGQY7l3XqB9o2LxIM33a06xYW2BKi2bdnZs//5q9fAey9nmBwZQLZQK7iSssl9eTFflqumkkk+ZVth2E2JlJj1cMjSvWvpSUxELYf02WiY3NLvSCKhgcF6RIilzKiffqN2nWG8tlEF0wxMJuz+J+k9bKWElFdLNXOWZtykTE84asvtRhLhiLDkvORGRVVZ8tLuc8Qa0cxvkXg2RDmO+qx1vR7sgaOJcYcmk45UKuO5JIbTh4Xg8Km0jJiEiXgGRTwgDR9qwlr4lQ0RkQ4gmb8ruc7AgLLaYe6n3R7AFm7RZ4c60ketwGRExgShwmiyMdFyaf/uMtEKZ9EK9CpiLl/HaQYpWSCpa8RS1wBXQI8hBnQS5prdgxlQNe+ySLeCFml4tkuWWMJ5gzDKEOY/qmOH3qQGHzeKjSUMxJa4vDOL6t0vO5jI/xbDqjhu47kjpvHIlJqbECF4lZtg8i/HEoXwiRNApxi6jwf0/9KxekoYOqVzUtyTzm6iAz3a08bdKa0P/QARYdDr07q3c5PKgeZnlvT/gZL+lK+dHTVU8aY8ybzriIDUWFfTyr571J/ElHBCyr2JBAmQQXpYUdAYOLh3WP8Oo4Lwae8vC6RXKy5HFSRkzlmBHdO5C63Epp1GvOi6Ckw0oTkR87+GF9K7WigO8JlIdwI0t2x/lSl9FpydO3CmE6/vhIYjOIYcctO0Qk8bh3f6tUIWv88Is+NFyS2sGvaMfIV6pF/CTnkrCJgAWaP4QUbzMlEXWISFL8lkOu7Tuh4enXbjwQW+VsV8rM4l5gtnXmitPDDSnpA/T3/iOJWZphHwf6HQ2XdVVcQzFpaLhsjGvaPyiFVsHkMyZFDJZt5pygYc7sfVJaFOiwQOLk/1dBZNhu1tDLDN+B6XaNo6reaNa7/tuw0/Oeh2GaKfiWb7MfM4k4zWYKcLiEWMGNtKmqVtQy1moSNtONNXp5vK7IUI63CrkVEeXMYVTiGb8Mpxwp7nP8XuO+FER/n7XSFCIa1tjBjmR5LwQz693wf9y3o891cMRwMJZbKdvPmP/TFd9+V8KfBKscH3qpu8txX+2tndCpmJwbe5qsEMGgR69HDFxOjObZ7FNWDUuyptsYY3TciGN/fCrITTV3/kJaVhMo781eviepvhFZj1bAcZ9ipcsSexqdiDizXksWxPXMyFM5tvlbPpCsD913pGc605mPV2UQ/VQLeF1hcfds1MkCzcfkI78aBez/VY9n7dxffVYy2Ey0tgwa7P86R25pJKuBLbdxplMQQy2j2pW8MaSkPz2Wjgg1bwmqFrtYx9deKKauaDo2Iax1B1eIgzM2jIQBj2lhAGpsSBDDtFoy6K9afOsftSAq+81YxXWz0CHsYoCWHMZfu6FFdCGA2G9+6UDb2JCta9T2GWfeOqN/tTeTyQ/cwxrIawgu7hUMgD65V2nNwpod5h6puB57Xvvqfupccsso2JsT+iqMaViUMsvxgZS6COkNnXlyP1wp6e+txOqHHuAi2mX7DvKRsDG0uoHe77ndMryf6j3l/I0OVJOrG/mS3G6vBRPV2mYvZumhETNZvjeD0EKivmW2kgho1vDq8unlVioRj6j6osvunsjEu5tT6zI2FzI44U5yZXAprYqYcvGZInHDIN1tUDaVjkaNLQZgiIjRaXFvxEgYg77/G7dNuWrb+B93601RryvU1PmB2+CnLK/dzjwZLm3fBYdajk6bGbBibl2MI8h+oxhAwydmTES2FiVclplZWAiHUpDVmFnlvGhjSXZ5XueNwzYzFzCVQ6SbnBQ+N4zmXxUv6nyhDUdIyzoe/625m6resLLHVCtzmwfAjALCnxepeJhT1nzbz82mar701ktAefl66z2GWdpsf0mZNBEVypOQYZIAXDNGWkFPPfzho3aVZx0nM0OzT5nfPhKPcqsPHowGdCSG0mz4ZpDrgqM+bfZ6WMCdTZ0YYgh6Dg3gz4Dhe37nshrqjDhjXvXVbE5YHBh/tB4naXv8eRQwVunKvHTc9CJ5rehupta+R90FS7/c+Mb451sH7hXsIQcaGh+4z8iz3JtUymB1sDvCtC3xXzLzppOcbS3KGa9mYNqQesEHFTKR7ivMaUAOJc+t13ZhkKBlnNJYp6YLAEsn1mcdJfdB1qdNFhyCdxVySw/FwSYLhZWeLR4Rk4WRlbyUSfRR99EB1SeaTykPHXmUIybvyekR0N9V3kc5s7k1xM5hZUFnnQ/TjyX88XSnQa6QqOxl1u/xqNnhNlSyfn9emfoV/qEz0/J3XlHoEqkB6qAsFsRZu5KEMLqcH0kcQFClvc9wHqb1WpbWz0HXFbF5R5HHbmlKKCvimDy1zcY/nWp/cLvw5708tuXFOLtjyq7TWWE1VH9qxmoBVl904PC1gmAqgkpejH89RnlhTrffBR2QduGHlCU+8IKKcvlij8d9guNQ3ognZF5a+ihHEiB891e6x2NJXp42q6XgUkSgqWpzrG5lVsvnU9mJfcQ0giXmidXhb6BO8cpcpNTTols/CRJvrJOcuPDkNxN+1ZtyNdPJP7IY3r2Qm7ugwX57u1ordPSgDzK0tik7ZnZqgGEzgVbj3clvuT1w+EvLjZujWQdP1pnlr90yKUkrXI9LwisuS0NFyf3GeuYehtRUbVUh837K/LfHLX/lZFGUaVx0yyDtQvJ/qq738U68gI2tn3hmvB7EBOOv/OU3RlAsXOD3F8Ewo/mMjUSVYwlzf1fxGe/HCCb5/tnUlUxs4Z+YGLV7Dgit0TnnBMFyJumk/F3QdTonWFcEHHFeFwT87LU+EBje/XeIhN2UG4/gXnD/8cnv57+ettdHhxh+HeJ0479Rw/+BNW5AG9AGtAFtQBvQBrQBbUAb0Aa0AW1AG9AGtAFtQBvQBrQB/T9BE/Atlv/xBlN5MjqPIwlHmx5/SvL/x/p7TsDi2v8qNTU5e3kxfu3zQhNE/nYcKZsXLcr7IQjOQghSiJwz45YKBtNhMhUA8BQT/JkvpHcU8ldSq9cg2aCoOEwzWSoZ71wVyuAFknakfLkJxrmfq6qQLEIy2jtpshoG7cNCmraR9fedpl1XBArZWpZJUN2b/vOBCidtpSV1yDWyVwlLQ/DZ7OK7nVsehwoT572fOemkeea3mnad2koMulpS98VeaSZe83I7t6dUFykR+5cganT8/xxyxdSC/VXSR7p8Ub9/+fpcTabWpyBs1vAdnHH9Vku/VEnjvwJA1wDdTcLtoZ/ykz3VgbhpWGZzFhqQmqsz2wVB2wEoWzNX3mc11PIXOjcC3vygw0L8KJSrAsRssZR4ZC9fXn8zvRTsjAKpdkzlpNepA8/3d81YqJDf1xir6aJm1MGr3ePq4BWTVNyLL52Ysx9Fhag1sSypyQIpRo6L+B0i2TICsQDHIA/lUIQ0XJaAF1vRLyauftZRUBjUboriC24hFCkTwOATs8HtHtIPQTydQOF7jJxBkJaL7jQPWoeFGtH7QtvH3EZsuAgzghMD6rMQhhIo3aOmK9vfdcUx+QbAKgzfs7r+VT11MUu0WGHgFLd/psf6gt7971/3QK0RMnK8fMT3kUZJP78otoL3gIfuRoQ/BKP7fV7m0R7Kv+p1bIGEf1yxkniUj7mFk3bHhacbeS2kTge3rxTJ38ePjvXNCa7cGW0KYv9rC6xl4OBW4IPJ3xyx73q3vWhW5Ocy2zE1/1u0ZCopbcgaiiFxCUgOr2kHm3NJ+xvrNyDVNThvaPAwZzirMIKzxyz23SFuuQA9nZiHsO52E2JIKcQz5U6HVMgsGjq6OK2HfhbIRmzKle+COlU4Hste7qnfok+Gpnm57Meo1zvl044gnJBYjhXs5Qn0nZ2ZD6JT4yYcqoV3eI38dHbSITD+hsEWE+GoFjYSFSlIHxvBZMlpUmRY8fVbldeFztiIuHMZ5iHsR51FKsB8xjxgLNN6WUj5UYXMr+E0LBotH1PNrfPgOLuO90W9abvr9QeF/s1Qb/U8o0ntigH2qsRAIwZD8V1NqB9/ghgY4um4qeZ+epfypy6DIgVXFo/rENdOX/iCO+IfK4qiRpWSHFvMORIGvNfajdAdDHR1UAyeygTMTmEtnSCPkNgqTGWLcjFFxG2UAcYU99KsKGfFp2hcpzNScPhCabELPMbK38VpFH+WJ7CLql3EG0lUBp6Vbcp16qCxhoQBLZ3hGUPUZTybRyQM4kIIsRHICoUhUsjxbc8Z3rkp1w3/bXP9QPUC5q7XEEHV04ga9dBFfRODs5ympssR3qk2gk6dzZSnYohou488UMeLtEuhVRjp8TZluGv6ZOEhngdTo9KjqPv7p1Bu8vt1o6FByimskSAyQxL+S2pGiukee19Wa5h0L9npCqa62nryQSzqUeO8056KunxboaSc69PJECBzo7ZaJpGX+qLAbZczLkl+5AsNpD0jv97rL4oWLs8TmnKMUHFcDRWy8QWtIAIZdRh9z+szv1y9JPOPG2G7/iWGGkecsrO8xBkNGaU8J0AMZFrrXrcw7brPvEGVNTDkj07dJaXbjDfFIp/hkfOcNJawNZiGhvdPNWgF5sCvDoaqANJ6vbEKrDj3nUF77egDbGJws/P3jjrQXBsXciNWOthw0lT1/UpR/7LKO2GH+axFEeveXkQVmQVOPZPazI5NqPEFo86xEi9diCCRGxhf55E/uZc3FEt967UAb/bIs0G4ggNT0MhYDStQRjXOt7zya4mG7ILmXuX8aPziFLiSfdUMZaIqaYi1KQDBfggPenlj5548xcTOLd9+MfiDmMJh183zdErB6uZhoNtnQBdPj8TLDfNqo6uU2Ks7Gpbsxw7xL7GHKj0/yq+O2RDGRxwYKfzpZ8IHQZcef+Hje0F5lXs3A8/jbZde4MldVvlZgNXmagarXPNITlp6lNpO+A9Wm5s4UWP+mz/wVzyk+ph3VMbCsATsOsiYPI/NMgqCJ9hU5XGyWkAhbc5uGtbx7TThGIPMGZku62M9AA8cTka6za0HqR+4bBHTcyRF8wd/61sTI8SrBynTaT0PXRj2JXyoy6euKClMkvn9q5qUxLiJkYmsnVtArkjjE7drUyUgPhthSXD7NbF+vCCL0wFizAns746/KMVIjcHyI9ppNoPlM3ODSCpeFszJFWP7fXmBB5ucn1ieTjOKnpupyVDmXo62EH+dOxbawsBa2Q9G5Ce75nXHDvDgmTsc/Hp4a0NHY47f9sm3wctiwfuIVZ1vKWuMrRnXuTk+HtlWLuFlVPceVh4v6/Kg0IBhTiExIpWp+D7JAU0dFmrmGkCofNT8PVQLJJ77dQmoyHBekD19s+Z2eKiCjFfWxFM4eY2m9HltcaCvfMlQy+K80iReF3+0r6E3Yc5sU8mw7gO0DQGk+tnAbFq4+gaWXPuTyHkzgbH9ev1svEsT9Iy+qLCDg0edo2/WDez0BW+v8024R9FnyGZ6hA+OX6MJnVpQudPkthhDhGfcsu9dZZ/tgicvCFpFN8vEaa8wzAJ/3vkMv/5cR9gAJKR+vcN4RCeze2s2AcJYdTR9ZLXiek81j75Wh47W9ISXstDn+DkOcKnVzOAeeLMhnluw/UQjOtJm84gV8uekSCRr4Np96mSAVisIW69laSR5gH7m1Gmlbhd2OHaRX8aB3a+uw3PuFyO+Y4QPXzEiI/bF3OeAPpo0DVx50eAInzq1/l0XjYXjKA7dLv58EIO2NoymWVcO6fH9S7DrK8fdPhB2be9HdFHi3AEtAMoM00wBse7N0bJti1RmLKsG977sm4DCDfwjSHBpmRzfn+/YIked4x9qHX6GyRm2v/5L5v7wYQ0ttmymjOdgxMAzvyYlNtkh6CMqhweXFSjXiMRHyhWwPRUjm4ctuggbUKRK64P87P7aUBRLa/Wd9xq5fIZ4/Zqy+btWNMXaQb56jVSmSKDudTUnIJdcld3BKOy5SBecfiUqoW2rJTlQzyHfXXqOv0JExeZ1RTgJoyX6KBuubdUTzzpFmM/xbCv8R+HydMqA9K0tA652jCFLaHEW4ROrKHhcdPTK7rQOqix0vEXZAcLcXt5W+wYkm3FblM9i5LMLRf6haW6IWQ9Im3QpB5zJdC1QkfrhKGJw7IP03Ua2uxbtRbdfKl2ILWM2h6Ht4lBfiwB+epBxAHkmKcPgRO2oqtJcxw/6tiDc69Xnn9452tqH/EOXtaiY043qkcGyNvfPZgyv9Urs69sedzaTyHilH+9oW9YXJpPCM9j25lTKr+3OZmkt4NzIC5Vnzf0bx2bCcHgYagBSkpa77k0yNUvYJE34bu8fDpF213KD1T0vkIy8xdcdaycmvdPeG8TPE51KgEWlVc/YYBesuLqqWlkQxGb2jjB81DZgvv1SAsGftVt46ueEQRM6ViU6Sh86cLTXdJ8ebGv4kcy51r0U+7CuzEgkfCnxdix4e03Jj126MJ/XTxjwFtyLW4Ax1xLn/58rmI2LuNdrAnly6jxGPABbcFm+7TVGWibruzv3pvMHufKAOmWca17UoAr2fLlZajdxjqWV9cEjW1Rb7OCfthssuIms71SGvr6GBqr2PazMwCfX2z1MKdp89Z8YXjSIz37gPrcMGjFs8F0tu9o8Ev6YnWXRMsf5VSsQpUzmhPrB4DTtd8J3Qmole2m/dLlQFo7Lv/JIhXyn1lmcfmroaetIjsvKo3YcUsbt78ac93pkFLXOBSD2Ex4ru5OCv7A71qnTn4WqL9HE4tc5gKYlOmk6ICZg0CvkHfvUoCw0ikZ9++2QIUq7xKBJ7khXznt3EvtkFv8XM6aoL/9+EELENYOI+8arXQQ1011eNdU/b29Jdx4qumyHqxPvvtPD29ddIudW/0lw/PqDz1e/vBPQog4It1iaYx1O/JOiRiOsuOZTsH7y/KpPduJLdZelq+300AzYkQbJBHVtHN9jvYhUSEtUwU/Qx5yHhbaXsf9MAnE6htCnFKyyPZm8EJEWESk8cK3kdCyJ47wYqL32e/pWwc+EVfkYPgmUUftf+bOJhuXvQfTj0zrP/XGVlFrvzkbnJiOgqxio7FTT9arO3wF98FyytXeV2QOPRaq/8j817I3LaaPhdFHuTAaTGtDwT4MLkI/aJDup4vcsWnWZeKeXwt3XeTpdU+xlTFg9V7lCFEHOXBpRBe4rub0ZxY4eJKgMzVR2LftP0RDp6LgbWPIWRjAviWg8AABLSTuhKyUAa3Z4p3JbRXAaFKf5GVH273LNVNZreko0ZNRoi7NyD6JjAWkPzgP5eBmKY3EeCq3O9KwiztQt7KZcMXe3BTyk7T1HdODLBd31f1nRZwOlH6lZKcxLgnY95Qal/xWU0C5XMjxwRpW5yIfc4FWTr3Yu0Tc7kQsqzzBK5m0f3V/Qs3jxcWjadBHMW/Fq9dlp9jYLAJicFqKYq7NJBo9CM2VvmZmLH5suV1Rb5iPck3n3M1N8s3cSJA1Ezrnt4qPtaw85FGUjlCJxjv5VdVnzuwHgisP+1wnfu/pP75YikSwdKvoRlzTA+lDts13vHoX29QeaLv73//ftalJqqgK07dJooKRg6ub689MnPU/UH4Ne+3dQSwMEFAACAAgAFldNWCKfjrpNAAAAawAAABsAAAB1bml2ZXJzYWwvdW5pdmVyc2FsLnBuZy54bWyzsa/IzVEoSy0qzszPs1Uy1DNQsrfj5bIpKEoty0wtV6gAigEFIUBJodJWycQIwS3PTCnJAKowMLFACGakZqZnlNgqmVuYwQX1gWYCAFBLAQIAABQAAgAIAJgGl1BrXzME1QIAAPcHAAAPAAAAAAAAAAEAAAAAAAAAAABub25lL3BsYXllci54bWxQSwECAAAUAAIACAAGVk1YDwPTFsQEAACyEQAAGAAAAAAAAAABAAAAAAACAwAAbm9uZS9jb21tb25fbWVzc2FnZXMubG5nUEsBAgAAFAACAAgABlZNWLay98ilAAAAggEAACkAAAAAAAAAAQAAAAAA/AcAAG5vbmUvcGxheWJhY2tfYW5kX25hdmlnYXRpb25fc2V0dGluZ3MueG1sUEsBAgAAFAACAAgABlZNWB6S1h0UBAAARRIAACIAAAAAAAAAAQAAAAAA6AgAAG5vbmUvZmxhc2hfcHVibGlzaGluZ19zZXR0aW5ncy54bWxQSwECAAAUAAIACAAGVk1YQoHExRgBAADUAgAAHAAAAAAAAAABAAAAAAA8DQAAbm9uZS9mbGFzaF9za2luX3NldHRpbmdzLnhtbFBLAQIAABQAAgAIAAZWTVjG82lgDwQAAO0RAAAhAAAAAAAAAAEAAAAAAI4OAABub25lL2h0bWxfcHVibGlzaGluZ19zZXR0aW5ncy54bWxQSwECAAAUAAIACAAGVk1YjnP2+moAAADlAAAAGgAAAAAAAAABAAAAAADcEgAAbm9uZS9odG1sX3NraW5fc2V0dGluZ3MuanNQSwECAAAUAAIACAACV01YvH0190oAAABJAAAAFwAAAAAAAAABAAAAAAB+EwAAbm9uZS9sb2NhbF9zZXR0aW5ncy54bWxQSwECAAAUAAIACACXBpdQNmFYAkcDAADhCQAAFAAAAAAAAAABAAAAAAD9EwAAdW5pdmVyc2FsL3BsYXllci54bWxQSwECAAAUAAIACAB8bk9YSKVySOIHAABcHgAAHQAAAAAAAAABAAAAAAB2FwAAdW5pdmVyc2FsL2NvbW1vbl9tZXNzYWdlcy5sbmdQSwECAAAUAAIACAB8bk9YFR5gG6MAAAB/AQAALgAAAAAAAAABAAAAAACTHwAAdW5pdmVyc2FsL3BsYXliYWNrX2FuZF9uYXZpZ2F0aW9uX3NldHRpbmdzLnhtbFBLAQIAABQAAgAIAHxuT1jzjsozygUAAMkcAAAnAAAAAAAAAAEAAAAAAIIgAAB1bml2ZXJzYWwvZmxhc2hfcHVibGlzaGluZ19zZXR0aW5ncy54bWxQSwECAAAUAAIACAB8bk9YOJ6Xg3QDAAD5CwAAIQAAAAAAAAABAAAAAACRJgAAdW5pdmVyc2FsL2ZsYXNoX3NraW5fc2V0dGluZ3MueG1sUEsBAgAAFAACAAgAfG5PWEs1dk3GBQAAUxwAACYAAAAAAAAAAQAAAAAARCoAAHVuaXZlcnNhbC9odG1sX3B1Ymxpc2hpbmdfc2V0dGluZ3MueG1sUEsBAgAAFAACAAgAfG5PWJgAo7G/AQAAewYAAB8AAAAAAAAAAQAAAAAATjAAAHVuaXZlcnNhbC9odG1sX3NraW5fc2V0dGluZ3MuanNQSwECAAAUAAIACAB8bk9YYWXKr3wAAAB+AAAAHAAAAAAAAAABAAAAAABKMgAAdW5pdmVyc2FsL2xvY2FsX3NldHRpbmdzLnhtbFBLAQIAABQAAgAIABZXTVjDjf1gMxgAAGQuAAAXAAAAAAAAAAAAAAAAAAAzAAB1bml2ZXJzYWwvdW5pdmVyc2FsLnBuZ1BLAQIAABQAAgAIABZXTVgin466TQAAAGsAAAAbAAAAAAAAAAEAAAAAAGhLAAB1bml2ZXJzYWwvdW5pdmVyc2FsLnBuZy54bWxQSwUGAAAAABIAEgBWBQAA7ksAAAAA"/>
  <p:tag name="ISPRING_SCREEN_RECS_UPDATED" val="F:\6 класс\11_Чжурчжэни с армии начинали, армией и закончили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GENSWF_ADVANCE_TIME" val="5.000"/>
  <p:tag name="ISPRING_CUSTOM_TIMING_USED" val="1"/>
  <p:tag name="ISPRING_SLIDE_ID_2" val="{5632DDA8-C1AA-468A-AD32-9AAF7978525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817CCF3-042B-4087-809C-93B442A932F8}"/>
  <p:tag name="GENSWF_ADVANCE_TIME" val="5.000"/>
  <p:tag name="ISPRING_CUSTOM_TIMING_USED" val="1"/>
  <p:tag name="GENSWF_SLIDE_TITLE" val="Ключевой вопрос"/>
  <p:tag name="ISPRING_SLIDE_INDENT_LEVEL" val="0"/>
  <p:tag name="ISPRING_PLAYER_LAYOUT_TYPE" val="NoSideb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SLIDE_INDENT_LEVEL" val="0"/>
  <p:tag name="ISPRING_PLAYER_LAYOUT_TYPE" val="NoSidebar"/>
  <p:tag name="GENSWF_ADVANCE_TIME" val="5.000"/>
  <p:tag name="ISPRING_CUSTOM_TIMING_USED" val="1"/>
  <p:tag name="ISPRING_SLIDE_ID_2" val="{941C3C56-3348-4A76-9D06-74AF3E3BDF92}"/>
  <p:tag name="ISPRING_INTERACTION_RELATIVE_PATH" val="11_Чжурчжэни с армии начинали, армией и закончили\interactions\intr1.visuals"/>
  <p:tag name="GENSWF_SLIDE_TITLE" val="Вооружение"/>
  <p:tag name="ISPRING_INTERACTION_FULL_PATH" val="F:\6 класс\11_Чжурчжэни с армии начинали, армией и закончили\interactions\intr1.visual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MediaCards"/>
  <p:tag name="ISPRING_SLIDE_INDENT_LEVEL" val="0"/>
  <p:tag name="ISPRING_PLAYER_LAYOUT_TYPE" val="NoSidebar"/>
  <p:tag name="GENSWF_ADVANCE_TIME" val="5.000"/>
  <p:tag name="ISPRING_CUSTOM_TIMING_USED" val="1"/>
  <p:tag name="ISPRING_SLIDE_ID_2" val="{DF4C436B-5982-4EFD-AABF-508080F9B079}"/>
  <p:tag name="ISPRING_INTERACTION_RELATIVE_PATH" val="11_Чжурчжэни с армии начинали, армией и закончили\interactions\intr2.visuals"/>
  <p:tag name="GENSWF_SLIDE_TITLE" val="Военная техника"/>
  <p:tag name="ISPRING_INTERACTION_FULL_PATH" val="F:\6 класс\11_Чжурчжэни с армии начинали, армией и закончили\interactions\intr2.visual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GENSWF_ADVANCE_TIME" val="5.000"/>
  <p:tag name="ISPRING_CUSTOM_TIMING_USED" val="1"/>
  <p:tag name="ISPRING_SLIDE_ID_2" val="{7E04D5D3-48D9-496D-8AFB-FD2474C96679}"/>
  <p:tag name="GENSWF_SLIDE_TITLE" val="Армия монголов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GENSWF_ADVANCE_TIME" val="5.000"/>
  <p:tag name="ISPRING_CUSTOM_TIMING_USED" val="1"/>
  <p:tag name="ISPRING_SLIDE_ID_2" val="{B4FF928E-9BB2-4E6C-8072-AB31CE122AA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D13F69B-00EB-458E-B082-B04D3129895D}"/>
  <p:tag name="GENSWF_ADVANCE_TIME" val="5.000"/>
  <p:tag name="ISPRING_CUSTOM_TIMING_USED" val="1"/>
  <p:tag name="ISPRING_SLIDE_INDENT_LEVEL" val="0"/>
  <p:tag name="ISPRING_PLAYER_LAYOUT_TYPE" val="NoSidebar"/>
</p:tagLst>
</file>

<file path=ppt/theme/theme1.xml><?xml version="1.0" encoding="utf-8"?>
<a:theme xmlns:a="http://schemas.openxmlformats.org/drawingml/2006/main" name="Тема Office">
  <a:themeElements>
    <a:clrScheme name="СССР">
      <a:dk1>
        <a:srgbClr val="8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larendo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187</Words>
  <Application>Microsoft Office PowerPoint</Application>
  <PresentationFormat>Широкоэкранный</PresentationFormat>
  <Paragraphs>32</Paragraphs>
  <Slides>7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Clarendon BT</vt:lpstr>
      <vt:lpstr>Georgia</vt:lpstr>
      <vt:lpstr>Monotype Corsiva</vt:lpstr>
      <vt:lpstr>Segoe UI</vt:lpstr>
      <vt:lpstr>Segoe UI Semibold</vt:lpstr>
      <vt:lpstr>Verdana</vt:lpstr>
      <vt:lpstr>Тема Office</vt:lpstr>
      <vt:lpstr>Народы Дальнего Востока России в XIII–XVII вв.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же в сражениях с монголами военная удача не была на стороне чжурчжэней?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11_ Чжурчжэни с армии начинали....</dc:title>
  <dc:creator>Наталья</dc:creator>
  <cp:lastModifiedBy>Карамышева Наталья Михайловна</cp:lastModifiedBy>
  <cp:revision>84</cp:revision>
  <dcterms:created xsi:type="dcterms:W3CDTF">2023-10-02T00:52:20Z</dcterms:created>
  <dcterms:modified xsi:type="dcterms:W3CDTF">2026-04-13T02:25:33Z</dcterms:modified>
</cp:coreProperties>
</file>