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76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9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15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3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5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6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57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7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50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50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DEE51-233A-47A2-A9D1-C3E45F610433}" type="datetimeFigureOut">
              <a:rPr lang="ru-RU" smtClean="0"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4F80F-A6AB-4517-8AAF-1BED5336B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6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12927" r="18176" b="8851"/>
          <a:stretch/>
        </p:blipFill>
        <p:spPr bwMode="auto">
          <a:xfrm>
            <a:off x="23327" y="188640"/>
            <a:ext cx="9126883" cy="651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5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13229" r="18207" b="9565"/>
          <a:stretch/>
        </p:blipFill>
        <p:spPr bwMode="auto">
          <a:xfrm>
            <a:off x="179511" y="116632"/>
            <a:ext cx="891283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430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13230" r="18614" b="9083"/>
          <a:stretch/>
        </p:blipFill>
        <p:spPr bwMode="auto">
          <a:xfrm>
            <a:off x="179512" y="188640"/>
            <a:ext cx="888708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46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t="13187" r="18328" b="8866"/>
          <a:stretch/>
        </p:blipFill>
        <p:spPr bwMode="auto">
          <a:xfrm>
            <a:off x="179512" y="188640"/>
            <a:ext cx="870011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806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13469" r="18883" b="8604"/>
          <a:stretch/>
        </p:blipFill>
        <p:spPr bwMode="auto">
          <a:xfrm>
            <a:off x="179512" y="188640"/>
            <a:ext cx="88987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17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1" t="12748" r="18478" b="8844"/>
          <a:stretch/>
        </p:blipFill>
        <p:spPr bwMode="auto">
          <a:xfrm>
            <a:off x="251520" y="188640"/>
            <a:ext cx="862417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40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2988" r="18611" b="8363"/>
          <a:stretch/>
        </p:blipFill>
        <p:spPr bwMode="auto">
          <a:xfrm>
            <a:off x="179511" y="188640"/>
            <a:ext cx="863567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38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t="12988" r="18478" b="8845"/>
          <a:stretch/>
        </p:blipFill>
        <p:spPr bwMode="auto">
          <a:xfrm>
            <a:off x="251520" y="188640"/>
            <a:ext cx="873202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847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12988" r="18206" b="9326"/>
          <a:stretch/>
        </p:blipFill>
        <p:spPr bwMode="auto">
          <a:xfrm>
            <a:off x="107504" y="116632"/>
            <a:ext cx="892186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82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13229" r="18478" b="8363"/>
          <a:stretch/>
        </p:blipFill>
        <p:spPr bwMode="auto">
          <a:xfrm>
            <a:off x="179512" y="188640"/>
            <a:ext cx="878210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38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13230" r="18342" b="9083"/>
          <a:stretch/>
        </p:blipFill>
        <p:spPr bwMode="auto">
          <a:xfrm>
            <a:off x="179512" y="116632"/>
            <a:ext cx="878096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363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784976" cy="6552728"/>
          </a:xfrm>
        </p:spPr>
        <p:txBody>
          <a:bodyPr/>
          <a:lstStyle/>
          <a:p>
            <a:r>
              <a:rPr lang="en-US" dirty="0" smtClean="0"/>
              <a:t>http://www.kmsgkm.ru/posetitelyam/vystavki/gde-zhivyot-nebesnyj-los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9" t="18854" r="14228" b="15432"/>
          <a:stretch/>
        </p:blipFill>
        <p:spPr bwMode="auto">
          <a:xfrm>
            <a:off x="88749" y="1124744"/>
            <a:ext cx="902732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890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6" t="13709" r="18611" b="8604"/>
          <a:stretch/>
        </p:blipFill>
        <p:spPr bwMode="auto">
          <a:xfrm>
            <a:off x="179511" y="188640"/>
            <a:ext cx="8742621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19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12988" r="17800" b="8604"/>
          <a:stretch/>
        </p:blipFill>
        <p:spPr bwMode="auto">
          <a:xfrm>
            <a:off x="107504" y="260648"/>
            <a:ext cx="889740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02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3" t="12872" r="18994" b="8546"/>
          <a:stretch/>
        </p:blipFill>
        <p:spPr bwMode="auto">
          <a:xfrm>
            <a:off x="179512" y="260648"/>
            <a:ext cx="877955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14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12748" r="18207" b="8363"/>
          <a:stretch/>
        </p:blipFill>
        <p:spPr bwMode="auto">
          <a:xfrm>
            <a:off x="179512" y="188640"/>
            <a:ext cx="8766755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66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t="12988" r="18342" b="9326"/>
          <a:stretch/>
        </p:blipFill>
        <p:spPr bwMode="auto">
          <a:xfrm>
            <a:off x="179512" y="188640"/>
            <a:ext cx="876179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095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E:\Со старого компа\Документы\Документы Светы\уроки\ИСТОРИЯ\краеведение\краски земли дерсу\шам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" y="116632"/>
            <a:ext cx="401353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Со старого компа\Документы\Документы Светы\уроки\ИСТОРИЯ\краеведение\краски земли дерсу\шам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88640"/>
            <a:ext cx="3240360" cy="36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:\Со старого компа\Документы\Документы Светы\уроки\ИСТОРИЯ\краеведение\краски земли дерсу\шам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6518" r="5811"/>
          <a:stretch/>
        </p:blipFill>
        <p:spPr bwMode="auto">
          <a:xfrm>
            <a:off x="5148064" y="3646714"/>
            <a:ext cx="3810001" cy="31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96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t="12988" r="18342" b="8363"/>
          <a:stretch/>
        </p:blipFill>
        <p:spPr bwMode="auto">
          <a:xfrm>
            <a:off x="153810" y="188640"/>
            <a:ext cx="895651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392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t="13470" r="17936" b="8122"/>
          <a:stretch/>
        </p:blipFill>
        <p:spPr bwMode="auto">
          <a:xfrm>
            <a:off x="160009" y="188640"/>
            <a:ext cx="898399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7574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</Words>
  <Application>Microsoft Office PowerPoint</Application>
  <PresentationFormat>Экран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Ядыкина С.Е.</dc:creator>
  <cp:lastModifiedBy>Ядыкина С.Е.</cp:lastModifiedBy>
  <cp:revision>4</cp:revision>
  <dcterms:created xsi:type="dcterms:W3CDTF">2020-07-03T08:39:30Z</dcterms:created>
  <dcterms:modified xsi:type="dcterms:W3CDTF">2020-07-03T10:11:35Z</dcterms:modified>
</cp:coreProperties>
</file>