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5" r:id="rId4"/>
    <p:sldId id="264" r:id="rId5"/>
    <p:sldId id="25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51" d="100"/>
          <a:sy n="151" d="100"/>
        </p:scale>
        <p:origin x="62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B318-D55A-4F9C-8203-61689F74D2B6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8ED5-ABD8-46ED-91BC-BEBE6486D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8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5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2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8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5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066A-894A-41A3-8BCF-E71165EC2A00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4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8" b="89940" l="27845" r="99598">
                        <a14:backgroundMark x1="58501" y1="28370" x2="52744" y2="65594"/>
                        <a14:backgroundMark x1="55823" y1="60966" x2="67202" y2="90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7350" y="-316822"/>
            <a:ext cx="10783888" cy="7174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4" y="1967727"/>
            <a:ext cx="9330690" cy="4756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3459" y="1075340"/>
            <a:ext cx="6921500" cy="23876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Georgia" panose="02040502050405020303" pitchFamily="18" charset="0"/>
              </a:rPr>
              <a:t>ПЕРВЫЕ ЛЮДИ </a:t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>НА </a:t>
            </a:r>
            <a:r>
              <a:rPr lang="ru-RU" sz="4800" dirty="0" smtClean="0">
                <a:latin typeface="Georgia" panose="02040502050405020303" pitchFamily="18" charset="0"/>
              </a:rPr>
              <a:t>ТЕРРИТОРИИ</a:t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>РОССИЙСКОГО ДАЛЬНЕГО ВОСТОКА</a:t>
            </a:r>
            <a:endParaRPr lang="ru-RU" sz="4800" dirty="0">
              <a:latin typeface="Georgia" panose="02040502050405020303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01261" y="6093895"/>
            <a:ext cx="5981076" cy="464696"/>
            <a:chOff x="524657" y="5906123"/>
            <a:chExt cx="5981076" cy="464696"/>
          </a:xfrm>
        </p:grpSpPr>
        <p:sp>
          <p:nvSpPr>
            <p:cNvPr id="4" name="Скругленный прямоугольник 3">
              <a:hlinkClick r:id="rId5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Лента времени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Расселение первых людей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Кто ты, дальневосточник?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8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-53787"/>
            <a:ext cx="10796494" cy="912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Лента времени: этапы всемирной истории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63" y="2871661"/>
            <a:ext cx="5040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Когда на Земле появились древнейшие люди?</a:t>
            </a:r>
          </a:p>
          <a:p>
            <a:pPr algn="ctr"/>
            <a:endParaRPr lang="ru-RU" sz="28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Когда первые люди появились</a:t>
            </a:r>
            <a:endParaRPr lang="ru-RU" sz="2800" dirty="0">
              <a:latin typeface="Georgia" panose="02040502050405020303" pitchFamily="18" charset="0"/>
            </a:endParaRPr>
          </a:p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 на территории </a:t>
            </a:r>
          </a:p>
          <a:p>
            <a:pPr algn="ctr"/>
            <a:r>
              <a:rPr lang="ru-RU" sz="2800" dirty="0" smtClean="0">
                <a:latin typeface="Georgia" panose="02040502050405020303" pitchFamily="18" charset="0"/>
              </a:rPr>
              <a:t>Дальнего Востока</a:t>
            </a:r>
            <a:r>
              <a:rPr lang="ru-RU" sz="2800" dirty="0" smtClean="0">
                <a:latin typeface="Georgia" panose="02040502050405020303" pitchFamily="18" charset="0"/>
              </a:rPr>
              <a:t>?</a:t>
            </a:r>
          </a:p>
          <a:p>
            <a:pPr algn="ctr"/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1150" y="905605"/>
            <a:ext cx="6311900" cy="442204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001261" y="6093895"/>
            <a:ext cx="5981076" cy="464696"/>
            <a:chOff x="524657" y="5906123"/>
            <a:chExt cx="5981076" cy="464696"/>
          </a:xfrm>
        </p:grpSpPr>
        <p:sp>
          <p:nvSpPr>
            <p:cNvPr id="15" name="Скругленный прямоугольник 14">
              <a:hlinkClick r:id="rId3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Лента времени</a:t>
              </a:r>
              <a:endParaRPr lang="ru-RU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Расселение первых людей</a:t>
              </a:r>
              <a:endParaRPr lang="ru-RU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Кто ты, дальневосточник?</a:t>
              </a:r>
              <a:endParaRPr lang="ru-RU" sz="1600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4010"/>
              </p:ext>
            </p:extLst>
          </p:nvPr>
        </p:nvGraphicFramePr>
        <p:xfrm>
          <a:off x="169863" y="996607"/>
          <a:ext cx="4825090" cy="175152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23886">
                  <a:extLst>
                    <a:ext uri="{9D8B030D-6E8A-4147-A177-3AD203B41FA5}">
                      <a16:colId xmlns:a16="http://schemas.microsoft.com/office/drawing/2014/main" val="2306310410"/>
                    </a:ext>
                  </a:extLst>
                </a:gridCol>
                <a:gridCol w="3401204">
                  <a:extLst>
                    <a:ext uri="{9D8B030D-6E8A-4147-A177-3AD203B41FA5}">
                      <a16:colId xmlns:a16="http://schemas.microsoft.com/office/drawing/2014/main" val="3693032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150-200 тысяч лет назад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на территории Приамурья жили люди, древнейшие орудия труда обнаружены у с. </a:t>
                      </a:r>
                      <a:r>
                        <a:rPr lang="ru-RU" sz="1200" dirty="0" err="1">
                          <a:effectLst/>
                        </a:rPr>
                        <a:t>Филимошки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с.Кумары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189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12 300–13 000 лет назад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 стоянка на мысе озера </a:t>
                      </a:r>
                      <a:r>
                        <a:rPr lang="ru-RU" sz="1200" b="1" dirty="0" err="1">
                          <a:effectLst/>
                        </a:rPr>
                        <a:t>Удыль</a:t>
                      </a:r>
                      <a:r>
                        <a:rPr lang="ru-RU" sz="1200" b="1" dirty="0">
                          <a:effectLst/>
                        </a:rPr>
                        <a:t> обнаружена в </a:t>
                      </a:r>
                      <a:r>
                        <a:rPr lang="ru-RU" sz="1200" b="1" dirty="0" err="1">
                          <a:effectLst/>
                        </a:rPr>
                        <a:t>Ульчском</a:t>
                      </a:r>
                      <a:r>
                        <a:rPr lang="ru-RU" sz="1200" b="1" dirty="0">
                          <a:effectLst/>
                        </a:rPr>
                        <a:t> районе, является самой древней из известных на сегодняшний день в Хабаровском крае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46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60325"/>
            <a:ext cx="10515600" cy="796925"/>
          </a:xfrm>
        </p:spPr>
        <p:txBody>
          <a:bodyPr/>
          <a:lstStyle/>
          <a:p>
            <a:pPr algn="ctr"/>
            <a:r>
              <a:rPr lang="ru-RU" dirty="0"/>
              <a:t>Расселение первых </a:t>
            </a:r>
            <a:r>
              <a:rPr lang="ru-RU" dirty="0" smtClean="0"/>
              <a:t>людей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994" y="1000806"/>
            <a:ext cx="3935956" cy="473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24-конечная звезда 5"/>
          <p:cNvSpPr/>
          <p:nvPr/>
        </p:nvSpPr>
        <p:spPr>
          <a:xfrm>
            <a:off x="5492750" y="2638067"/>
            <a:ext cx="5314950" cy="3812600"/>
          </a:xfrm>
          <a:prstGeom prst="star2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В какой исторический период люди появились на Дальнем Востоке и когда освоили его территорию полностью? Откуда они пришли?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265" y="1000806"/>
            <a:ext cx="5070769" cy="18312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001261" y="6093895"/>
            <a:ext cx="5981076" cy="464696"/>
            <a:chOff x="524657" y="5906123"/>
            <a:chExt cx="5981076" cy="464696"/>
          </a:xfrm>
        </p:grpSpPr>
        <p:sp>
          <p:nvSpPr>
            <p:cNvPr id="9" name="Скругленный прямоугольник 8">
              <a:hlinkClick r:id="rId4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Лента времени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Расселение первых людей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Кто ты, дальневосточник?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589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4360" y="1148585"/>
            <a:ext cx="3476096" cy="4710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5350" y="-476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Кто ты, дальневосточник?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909" y="143818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Как выглядели первые люди, пришедшие на Дальний Восток? </a:t>
            </a:r>
            <a:endParaRPr lang="ru-RU" sz="2800" dirty="0" smtClean="0"/>
          </a:p>
          <a:p>
            <a:r>
              <a:rPr lang="ru-RU" sz="2800" dirty="0" smtClean="0"/>
              <a:t>Были </a:t>
            </a:r>
            <a:r>
              <a:rPr lang="ru-RU" sz="2800" dirty="0"/>
              <a:t>ли они похожи на современных людей?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чем первые люди были сходны с животными, а в чем отличались?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001261" y="6093895"/>
            <a:ext cx="5981076" cy="464696"/>
            <a:chOff x="524657" y="5906123"/>
            <a:chExt cx="5981076" cy="464696"/>
          </a:xfrm>
        </p:grpSpPr>
        <p:sp>
          <p:nvSpPr>
            <p:cNvPr id="8" name="Скругленный прямоугольник 7">
              <a:hlinkClick r:id="rId3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Лента времени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Расселение первых людей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Кто ты, дальневосточник?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67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640888" y="-33825"/>
            <a:ext cx="7069437" cy="781750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Кто ты, дальневосточник?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0" y="834611"/>
            <a:ext cx="5803016" cy="4943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24-конечная звезда 6"/>
          <p:cNvSpPr/>
          <p:nvPr/>
        </p:nvSpPr>
        <p:spPr>
          <a:xfrm>
            <a:off x="5848350" y="406401"/>
            <a:ext cx="6150206" cy="3473450"/>
          </a:xfrm>
          <a:prstGeom prst="star2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такой «</a:t>
            </a:r>
            <a:r>
              <a:rPr lang="ru-RU" dirty="0" err="1" smtClean="0"/>
              <a:t>денисовский</a:t>
            </a:r>
            <a:r>
              <a:rPr lang="ru-RU" dirty="0" smtClean="0"/>
              <a:t> </a:t>
            </a:r>
            <a:r>
              <a:rPr lang="ru-RU" dirty="0"/>
              <a:t>человек?» </a:t>
            </a:r>
            <a:endParaRPr lang="ru-RU" dirty="0" smtClean="0"/>
          </a:p>
          <a:p>
            <a:pPr algn="ctr"/>
            <a:r>
              <a:rPr lang="ru-RU" dirty="0" smtClean="0"/>
              <a:t>Почему </a:t>
            </a:r>
            <a:r>
              <a:rPr lang="ru-RU" dirty="0"/>
              <a:t>его так назвали? Когда и где он был найден? Мог ли «</a:t>
            </a:r>
            <a:r>
              <a:rPr lang="ru-RU" dirty="0" err="1"/>
              <a:t>денисовский</a:t>
            </a:r>
            <a:r>
              <a:rPr lang="ru-RU" dirty="0"/>
              <a:t> человек» стать первым жителем Дальнего Востока?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001261" y="6093895"/>
            <a:ext cx="5981076" cy="464696"/>
            <a:chOff x="524657" y="5906123"/>
            <a:chExt cx="5981076" cy="464696"/>
          </a:xfrm>
        </p:grpSpPr>
        <p:sp>
          <p:nvSpPr>
            <p:cNvPr id="23" name="Скругленный прямоугольник 22">
              <a:hlinkClick r:id="rId3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Лента времени</a:t>
              </a:r>
              <a:endParaRPr lang="ru-RU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Расселение первых людей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Кто ты, дальневосточник?</a:t>
              </a:r>
              <a:endParaRPr lang="ru-RU" sz="1600" dirty="0"/>
            </a:p>
          </p:txBody>
        </p:sp>
      </p:grpSp>
      <p:sp>
        <p:nvSpPr>
          <p:cNvPr id="26" name="Выноска со стрелкой вправо 25"/>
          <p:cNvSpPr/>
          <p:nvPr/>
        </p:nvSpPr>
        <p:spPr>
          <a:xfrm>
            <a:off x="9163049" y="5980688"/>
            <a:ext cx="2599421" cy="6911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1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Ответьте на вопросы после просмотра видеоролика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81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8050" y="-23599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Кто ты, дальневосточник?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08" y="864724"/>
            <a:ext cx="84400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Создайте описание первого жителя Дальнего Востока по примерному плану:</a:t>
            </a:r>
          </a:p>
          <a:p>
            <a:r>
              <a:rPr lang="ru-RU" sz="2800" dirty="0"/>
              <a:t>- представитель какого этапа эволюции человечества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каким </a:t>
            </a:r>
            <a:r>
              <a:rPr lang="ru-RU" sz="2800" dirty="0"/>
              <a:t>ученым, где и когда был </a:t>
            </a:r>
            <a:endParaRPr lang="ru-RU" sz="2800" dirty="0" smtClean="0"/>
          </a:p>
          <a:p>
            <a:r>
              <a:rPr lang="ru-RU" sz="2800" dirty="0" smtClean="0"/>
              <a:t>впервые </a:t>
            </a:r>
            <a:r>
              <a:rPr lang="ru-RU" sz="2800" dirty="0"/>
              <a:t>найден данный вид человека</a:t>
            </a:r>
          </a:p>
          <a:p>
            <a:r>
              <a:rPr lang="ru-RU" sz="2800" dirty="0"/>
              <a:t>- внешний облик</a:t>
            </a:r>
          </a:p>
          <a:p>
            <a:r>
              <a:rPr lang="ru-RU" sz="2800" dirty="0"/>
              <a:t>- образ жизни, навыки и умения</a:t>
            </a:r>
          </a:p>
          <a:p>
            <a:r>
              <a:rPr lang="ru-RU" sz="2800" dirty="0"/>
              <a:t>- орудия труда и самые знаменитые находки, связанные с этими людьми</a:t>
            </a:r>
          </a:p>
          <a:p>
            <a:r>
              <a:rPr lang="ru-RU" sz="2800" dirty="0"/>
              <a:t>- загадки и споры ученых об этом виде человека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001261" y="6093895"/>
            <a:ext cx="5981076" cy="464696"/>
            <a:chOff x="524657" y="5906123"/>
            <a:chExt cx="5981076" cy="464696"/>
          </a:xfrm>
        </p:grpSpPr>
        <p:sp>
          <p:nvSpPr>
            <p:cNvPr id="8" name="Скругленный прямоугольник 7">
              <a:hlinkClick r:id="rId2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Лента времени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Расселение первых людей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Кто ты, дальневосточник?</a:t>
              </a:r>
              <a:endParaRPr lang="ru-RU" sz="1600"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059" y="1622452"/>
            <a:ext cx="4933641" cy="261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3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ССР">
      <a:dk1>
        <a:srgbClr val="8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mbria"/>
        <a:ea typeface=""/>
        <a:cs typeface=""/>
      </a:majorFont>
      <a:minorFont>
        <a:latin typeface="Clarendon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299</Words>
  <Application>Microsoft Office PowerPoint</Application>
  <PresentationFormat>Широкоэкранный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Clarendon BT</vt:lpstr>
      <vt:lpstr>Georgia</vt:lpstr>
      <vt:lpstr>Times New Roman</vt:lpstr>
      <vt:lpstr>Тема Office</vt:lpstr>
      <vt:lpstr>ПЕРВЫЕ ЛЮДИ  НА ТЕРРИТОРИИ РОССИЙСКОГО ДАЛЬНЕГО ВОСТОКА</vt:lpstr>
      <vt:lpstr>Лента времени: этапы всемирной истории</vt:lpstr>
      <vt:lpstr>Расселение первых людей</vt:lpstr>
      <vt:lpstr>Кто ты, дальневосточник?</vt:lpstr>
      <vt:lpstr>Кто ты, дальневосточник?</vt:lpstr>
      <vt:lpstr>Кто ты, дальневосточник?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 Карамышева</cp:lastModifiedBy>
  <cp:revision>23</cp:revision>
  <dcterms:created xsi:type="dcterms:W3CDTF">2023-10-02T00:52:20Z</dcterms:created>
  <dcterms:modified xsi:type="dcterms:W3CDTF">2026-03-25T01:48:53Z</dcterms:modified>
</cp:coreProperties>
</file>