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70" r:id="rId5"/>
    <p:sldId id="271" r:id="rId6"/>
    <p:sldId id="269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51" d="100"/>
          <a:sy n="151" d="100"/>
        </p:scale>
        <p:origin x="77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B318-D55A-4F9C-8203-61689F74D2B6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8ED5-ABD8-46ED-91BC-BEBE6486D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5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2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8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4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5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66A-894A-41A3-8BCF-E71165EC2A00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5051-2556-45BB-B1A3-B670AA7F7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4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699" y="1137246"/>
            <a:ext cx="7217037" cy="154387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Волшебная сила искусства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89610"/>
            <a:ext cx="1069609" cy="740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Georgia" panose="02040502050405020303" pitchFamily="18" charset="0"/>
              </a:rPr>
              <a:t>4.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1730" y="127930"/>
            <a:ext cx="760977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Дальний </a:t>
            </a:r>
            <a:r>
              <a:rPr lang="ru-RU" sz="2800" b="1" dirty="0">
                <a:latin typeface="Georgia" panose="02040502050405020303" pitchFamily="18" charset="0"/>
              </a:rPr>
              <a:t>Восток в первобытную эпоху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8" b="96501" l="4700" r="97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918" y="748685"/>
            <a:ext cx="3207219" cy="3024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870627"/>
            <a:ext cx="312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Керамический сосуд </a:t>
            </a:r>
            <a:r>
              <a:rPr lang="ru-RU" sz="1600" dirty="0" err="1"/>
              <a:t>малышевской</a:t>
            </a:r>
            <a:r>
              <a:rPr lang="ru-RU" sz="1600" dirty="0"/>
              <a:t> культуры раннего </a:t>
            </a:r>
            <a:endParaRPr lang="ru-RU" sz="1600" dirty="0" smtClean="0"/>
          </a:p>
          <a:p>
            <a:pPr algn="ctr"/>
            <a:r>
              <a:rPr lang="ru-RU" sz="1600" dirty="0" smtClean="0"/>
              <a:t>неолита </a:t>
            </a:r>
            <a:r>
              <a:rPr lang="ru-RU" sz="1600" dirty="0"/>
              <a:t>с поселения на </a:t>
            </a:r>
            <a:endParaRPr lang="ru-RU" sz="1600" dirty="0" smtClean="0"/>
          </a:p>
          <a:p>
            <a:pPr algn="ctr"/>
            <a:r>
              <a:rPr lang="ru-RU" sz="1600" dirty="0" smtClean="0"/>
              <a:t>о</a:t>
            </a:r>
            <a:r>
              <a:rPr lang="ru-RU" sz="1600" dirty="0"/>
              <a:t>. Сучу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9590" y="127930"/>
            <a:ext cx="2790191" cy="3854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27779" y="3891163"/>
            <a:ext cx="312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Терракотовое изображение женщины с поселения позднего неолита на о. Сучу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0" b="9306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6257" y="2323001"/>
            <a:ext cx="2206459" cy="313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6780" y="5194066"/>
            <a:ext cx="41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Терракотовая фигурка тюленя </a:t>
            </a:r>
            <a:r>
              <a:rPr lang="ru-RU" sz="1600" dirty="0" err="1"/>
              <a:t>вознесеновской</a:t>
            </a:r>
            <a:r>
              <a:rPr lang="ru-RU" sz="1600" dirty="0"/>
              <a:t> культуры позднего неолита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3" b="89965" l="5100" r="94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3264" y="3148931"/>
            <a:ext cx="3600588" cy="20451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9978" y="5123374"/>
            <a:ext cx="41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Каменная рыбка из неолитического культового центра Тахта на нижнем Амуре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96080" y="6123237"/>
            <a:ext cx="5981076" cy="464696"/>
            <a:chOff x="524657" y="5906123"/>
            <a:chExt cx="5981076" cy="464696"/>
          </a:xfrm>
        </p:grpSpPr>
        <p:sp>
          <p:nvSpPr>
            <p:cNvPr id="4" name="Скругленный прямоугольник 3">
              <a:hlinkClick r:id="rId10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Край чудес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Скульптура древних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У истоков жизни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9" y="907330"/>
            <a:ext cx="6781767" cy="525851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78000" y="0"/>
            <a:ext cx="10796494" cy="9123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Хабаровский край: край чудес.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24-конечная звезда 7"/>
          <p:cNvSpPr/>
          <p:nvPr/>
        </p:nvSpPr>
        <p:spPr>
          <a:xfrm>
            <a:off x="6985000" y="4114794"/>
            <a:ext cx="5207000" cy="2527305"/>
          </a:xfrm>
          <a:prstGeom prst="star2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Какие жанры искусства освоили первые дальневосточники?</a:t>
            </a:r>
            <a:endParaRPr lang="ru-RU" b="1" dirty="0"/>
          </a:p>
        </p:txBody>
      </p:sp>
      <p:sp>
        <p:nvSpPr>
          <p:cNvPr id="7" name="24-конечная звезда 6"/>
          <p:cNvSpPr/>
          <p:nvPr/>
        </p:nvSpPr>
        <p:spPr>
          <a:xfrm>
            <a:off x="6857966" y="1838720"/>
            <a:ext cx="5194300" cy="3178533"/>
          </a:xfrm>
          <a:prstGeom prst="star2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 искусство влияет на внутренний мир человека?</a:t>
            </a:r>
            <a:endParaRPr lang="ru-RU" b="1" dirty="0"/>
          </a:p>
        </p:txBody>
      </p:sp>
      <p:sp>
        <p:nvSpPr>
          <p:cNvPr id="6" name="24-конечная звезда 5"/>
          <p:cNvSpPr/>
          <p:nvPr/>
        </p:nvSpPr>
        <p:spPr>
          <a:xfrm>
            <a:off x="6927850" y="596900"/>
            <a:ext cx="5124416" cy="2329946"/>
          </a:xfrm>
          <a:prstGeom prst="star24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Чем богат наш  край?</a:t>
            </a:r>
          </a:p>
          <a:p>
            <a:pPr algn="ctr"/>
            <a:endParaRPr lang="ru-RU" dirty="0"/>
          </a:p>
          <a:p>
            <a:pPr algn="ctr"/>
            <a:r>
              <a:rPr lang="ru-RU" b="1" dirty="0" smtClean="0"/>
              <a:t>Что делает человека Человеком?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89730" y="6243931"/>
            <a:ext cx="5981076" cy="464696"/>
            <a:chOff x="524657" y="5906123"/>
            <a:chExt cx="5981076" cy="464696"/>
          </a:xfrm>
        </p:grpSpPr>
        <p:sp>
          <p:nvSpPr>
            <p:cNvPr id="10" name="Скругленный прямоугольник 9">
              <a:hlinkClick r:id="rId3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Край чудес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Скульптура древних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У истоков жизни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387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3472"/>
            <a:ext cx="10515600" cy="649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Мир дальневосточной природы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9" y="3240577"/>
            <a:ext cx="2637389" cy="279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1" y="861874"/>
            <a:ext cx="2607806" cy="220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975757" y="1079851"/>
            <a:ext cx="5945993" cy="46958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Какой материал использовали скульпторы древности? Почему?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Кого они изображали? </a:t>
            </a:r>
          </a:p>
          <a:p>
            <a:r>
              <a:rPr lang="ru-RU" dirty="0">
                <a:latin typeface="Georgia" panose="02040502050405020303" pitchFamily="18" charset="0"/>
              </a:rPr>
              <a:t>С какой целью?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Почему </a:t>
            </a:r>
            <a:r>
              <a:rPr lang="ru-RU" dirty="0">
                <a:latin typeface="Georgia" panose="02040502050405020303" pitchFamily="18" charset="0"/>
              </a:rPr>
              <a:t>мастер лишь схематично изобразил животное?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Как могли люди использовать созданные фигурки?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Какие выводы можно сделать, анализируя скульптуры: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- о занятиях людей?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- о том, как они представляли взаимоотношения человека и природы?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-231" r="44332"/>
          <a:stretch/>
        </p:blipFill>
        <p:spPr>
          <a:xfrm>
            <a:off x="8751622" y="861874"/>
            <a:ext cx="322357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627277" y="5306179"/>
            <a:ext cx="4582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Почему первобытные жители Дальнего Востока изображали в камне животных, а не растения?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10239375" y="6388100"/>
            <a:ext cx="1735821" cy="30274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1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Рабочий лист</a:t>
            </a:r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099230" y="6229510"/>
            <a:ext cx="5981076" cy="464696"/>
            <a:chOff x="524657" y="5906123"/>
            <a:chExt cx="5981076" cy="464696"/>
          </a:xfrm>
        </p:grpSpPr>
        <p:sp>
          <p:nvSpPr>
            <p:cNvPr id="17" name="Скругленный прямоугольник 16">
              <a:hlinkClick r:id="rId5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Край чудес</a:t>
              </a:r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Скульптура древних</a:t>
              </a:r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У истоков жизни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662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3365541"/>
            <a:ext cx="5448300" cy="211772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Предположите, от какого животного </a:t>
            </a:r>
            <a:r>
              <a:rPr lang="ru-RU" dirty="0" smtClean="0"/>
              <a:t>голова</a:t>
            </a:r>
            <a:endParaRPr lang="ru-RU" dirty="0"/>
          </a:p>
          <a:p>
            <a:r>
              <a:rPr lang="ru-RU" dirty="0"/>
              <a:t>Пририсуйте туловище и конечности.</a:t>
            </a:r>
          </a:p>
          <a:p>
            <a:r>
              <a:rPr lang="ru-RU" dirty="0"/>
              <a:t>Если это не скульптура, то что? Как могло использоваться в хозяйстве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Мир дальневосточной природы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7" y="1325563"/>
            <a:ext cx="3213706" cy="191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 со стрелкой вправо 5"/>
          <p:cNvSpPr/>
          <p:nvPr/>
        </p:nvSpPr>
        <p:spPr>
          <a:xfrm>
            <a:off x="763356" y="4868587"/>
            <a:ext cx="3669396" cy="30274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1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Рабочий лист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77" y="1195535"/>
            <a:ext cx="5330225" cy="4581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Выноска со стрелкой вниз 7"/>
          <p:cNvSpPr/>
          <p:nvPr/>
        </p:nvSpPr>
        <p:spPr>
          <a:xfrm>
            <a:off x="592431" y="5283041"/>
            <a:ext cx="4500491" cy="1162050"/>
          </a:xfrm>
          <a:prstGeom prst="downArrowCallou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Неужели животным отводилась только роль объектов охоты?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99230" y="6229510"/>
            <a:ext cx="5981076" cy="464696"/>
            <a:chOff x="524657" y="5906123"/>
            <a:chExt cx="5981076" cy="464696"/>
          </a:xfrm>
        </p:grpSpPr>
        <p:sp>
          <p:nvSpPr>
            <p:cNvPr id="10" name="Скругленный прямоугольник 9">
              <a:hlinkClick r:id="rId4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Край чудес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Скульптура древних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У истоков жизни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00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50" y="156065"/>
            <a:ext cx="10515600" cy="708025"/>
          </a:xfrm>
        </p:spPr>
        <p:txBody>
          <a:bodyPr/>
          <a:lstStyle/>
          <a:p>
            <a:pPr algn="ctr"/>
            <a:r>
              <a:rPr lang="ru-RU" dirty="0" smtClean="0"/>
              <a:t>У истоков жизни….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" y="1058840"/>
            <a:ext cx="117348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традиционной культуре коренных народов Приамурья птицы играют очень важную роль. Мифологическая картина мира эвенков, нанайцев, </a:t>
            </a:r>
            <a:r>
              <a:rPr lang="ru-RU" dirty="0" err="1"/>
              <a:t>ульчей</a:t>
            </a:r>
            <a:r>
              <a:rPr lang="ru-RU" dirty="0"/>
              <a:t>, удэгейцев, орочей начинается с сотворения суши птицей.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4337" y="2363391"/>
            <a:ext cx="87566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«Много-много лет летал в небе орел </a:t>
            </a:r>
            <a:r>
              <a:rPr lang="ru-RU" sz="2000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кякчан</a:t>
            </a:r>
            <a:r>
              <a:rPr lang="ru-RU" sz="2000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— повествует нанайская легенда о начале мира, — совсем выбился из сил и пясть земли добыл с островка, где сидела старушка — богиня Земли. Комочки земли, выпущенные орлом из когтей и упавшие в или, сказочным образом преобразились: где комочек побольше бросил — там гора появилась, где поменьше — там холмик...» </a:t>
            </a:r>
          </a:p>
          <a:p>
            <a:pPr algn="r"/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научной работы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Шаньшиной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 В. </a:t>
            </a: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представления о происхождении Земли и человека у 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тунгусоязычных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 юга Дальнего Востока России</a:t>
            </a:r>
            <a:r>
              <a:rPr lang="ru-RU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687637"/>
            <a:ext cx="264795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Выноска со стрелкой вправо 7"/>
          <p:cNvSpPr/>
          <p:nvPr/>
        </p:nvSpPr>
        <p:spPr>
          <a:xfrm>
            <a:off x="3283744" y="5089306"/>
            <a:ext cx="8686800" cy="73534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11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Прочитайте </a:t>
            </a:r>
            <a:r>
              <a:rPr lang="ru-RU" sz="1400" dirty="0"/>
              <a:t>про Небесных птиц </a:t>
            </a:r>
            <a:r>
              <a:rPr lang="ru-RU" sz="1400" dirty="0" smtClean="0"/>
              <a:t>Приамурья и  скажите, чем , согласно мифам, люди обязаны птицам? Почему именно им? Какие птицы упоминаются в мифах разных народов?.                                                                                                             Рабочий лист</a:t>
            </a:r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99230" y="6229510"/>
            <a:ext cx="5981076" cy="464696"/>
            <a:chOff x="524657" y="5906123"/>
            <a:chExt cx="5981076" cy="464696"/>
          </a:xfrm>
        </p:grpSpPr>
        <p:sp>
          <p:nvSpPr>
            <p:cNvPr id="10" name="Скругленный прямоугольник 9">
              <a:hlinkClick r:id="rId3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Край чудес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Скульптура древних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У истоков жизни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531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925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1860" y="1450975"/>
            <a:ext cx="6621940" cy="4924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Georgia" panose="02040502050405020303" pitchFamily="18" charset="0"/>
              </a:rPr>
              <a:t>Почему возникновение искусства мы назвали волшебством?</a:t>
            </a:r>
          </a:p>
          <a:p>
            <a:pPr marL="0" indent="0" algn="ctr">
              <a:buNone/>
            </a:pPr>
            <a:r>
              <a:rPr lang="ru-RU" sz="4800" dirty="0" smtClean="0">
                <a:latin typeface="Georgia" panose="02040502050405020303" pitchFamily="18" charset="0"/>
              </a:rPr>
              <a:t>В чём его сила?</a:t>
            </a:r>
          </a:p>
          <a:p>
            <a:pPr marL="0" indent="0" algn="ctr">
              <a:buNone/>
            </a:pPr>
            <a:endParaRPr lang="ru-RU" sz="48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AutoShape 2" descr="Представители неолита: Неолит – эпоха изменения хозяйства, особенност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Нарисовать Волшебную Палочку (49 Фото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554141"/>
            <a:ext cx="3065462" cy="393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52" r="100000">
                        <a14:backgroundMark x1="47147" y1="70723" x2="47147" y2="70723"/>
                        <a14:backgroundMark x1="71798" y1="77778" x2="71798" y2="77778"/>
                      </a14:backgroundRemoval>
                    </a14:imgEffect>
                  </a14:imgLayer>
                </a14:imgProps>
              </a:ext>
            </a:extLst>
          </a:blip>
          <a:srcRect t="977"/>
          <a:stretch/>
        </p:blipFill>
        <p:spPr>
          <a:xfrm rot="20641285">
            <a:off x="-371729" y="404428"/>
            <a:ext cx="5159616" cy="31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8050" y="-23599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Кто ты, дальневосточник?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08" y="864724"/>
            <a:ext cx="84400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Создайте описание первого жителя Дальнего Востока по примерному плану:</a:t>
            </a:r>
          </a:p>
          <a:p>
            <a:r>
              <a:rPr lang="ru-RU" sz="2800" dirty="0"/>
              <a:t>- представитель какого этапа эволюции человечества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каким </a:t>
            </a:r>
            <a:r>
              <a:rPr lang="ru-RU" sz="2800" dirty="0"/>
              <a:t>ученым, где и когда был </a:t>
            </a:r>
            <a:endParaRPr lang="ru-RU" sz="2800" dirty="0" smtClean="0"/>
          </a:p>
          <a:p>
            <a:r>
              <a:rPr lang="ru-RU" sz="2800" dirty="0" smtClean="0"/>
              <a:t>впервые </a:t>
            </a:r>
            <a:r>
              <a:rPr lang="ru-RU" sz="2800" dirty="0"/>
              <a:t>найден данный вид человека</a:t>
            </a:r>
          </a:p>
          <a:p>
            <a:r>
              <a:rPr lang="ru-RU" sz="2800" dirty="0"/>
              <a:t>- внешний облик</a:t>
            </a:r>
          </a:p>
          <a:p>
            <a:r>
              <a:rPr lang="ru-RU" sz="2800" dirty="0"/>
              <a:t>- образ жизни, навыки и умения</a:t>
            </a:r>
          </a:p>
          <a:p>
            <a:r>
              <a:rPr lang="ru-RU" sz="2800" dirty="0"/>
              <a:t>- орудия труда и самые знаменитые находки, связанные с этими людьми</a:t>
            </a:r>
          </a:p>
          <a:p>
            <a:r>
              <a:rPr lang="ru-RU" sz="2800" dirty="0"/>
              <a:t>- загадки и споры ученых об этом виде человека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01261" y="6093895"/>
            <a:ext cx="5981076" cy="464696"/>
            <a:chOff x="524657" y="5906123"/>
            <a:chExt cx="5981076" cy="464696"/>
          </a:xfrm>
        </p:grpSpPr>
        <p:sp>
          <p:nvSpPr>
            <p:cNvPr id="8" name="Скругленный прямоугольник 7">
              <a:hlinkClick r:id="rId2" action="ppaction://hlinksldjump"/>
            </p:cNvPr>
            <p:cNvSpPr/>
            <p:nvPr/>
          </p:nvSpPr>
          <p:spPr>
            <a:xfrm>
              <a:off x="524657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Лента времени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18349" y="5906124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dirty="0" smtClean="0"/>
                <a:t>Расселение первых людей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12041" y="5906123"/>
              <a:ext cx="1993692" cy="464695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sz="1600" dirty="0" smtClean="0"/>
                <a:t>Кто ты, дальневосточник?</a:t>
              </a:r>
              <a:endParaRPr lang="ru-RU" sz="1600"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059" y="1622452"/>
            <a:ext cx="4933641" cy="261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3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ССР">
      <a:dk1>
        <a:srgbClr val="8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mbria"/>
        <a:ea typeface=""/>
        <a:cs typeface=""/>
      </a:majorFont>
      <a:minorFont>
        <a:latin typeface="Clarendon B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384</Words>
  <Application>Microsoft Office PowerPoint</Application>
  <PresentationFormat>Широкоэкранный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Clarendon BT</vt:lpstr>
      <vt:lpstr>Georgia</vt:lpstr>
      <vt:lpstr>Times New Roman</vt:lpstr>
      <vt:lpstr>Тема Office</vt:lpstr>
      <vt:lpstr>Волшебная сила искусства</vt:lpstr>
      <vt:lpstr>Хабаровский край: край чудес.</vt:lpstr>
      <vt:lpstr>Мир дальневосточной природы</vt:lpstr>
      <vt:lpstr>Мир дальневосточной природы</vt:lpstr>
      <vt:lpstr>У истоков жизни…. </vt:lpstr>
      <vt:lpstr>Презентация PowerPoint</vt:lpstr>
      <vt:lpstr>Кто ты, дальневосточник?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 Карамышева</cp:lastModifiedBy>
  <cp:revision>35</cp:revision>
  <dcterms:created xsi:type="dcterms:W3CDTF">2023-10-02T00:52:20Z</dcterms:created>
  <dcterms:modified xsi:type="dcterms:W3CDTF">2026-03-26T01:50:52Z</dcterms:modified>
</cp:coreProperties>
</file>